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3402925" cy="36004500"/>
  <p:notesSz cx="6781800" cy="99187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1694021" indent="-123720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3389629" indent="-247599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5085235" indent="-371479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6780843" indent="-495358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4074" algn="l" defTabSz="91363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0889" algn="l" defTabSz="91363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197703" algn="l" defTabSz="91363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4516" algn="l" defTabSz="91363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42">
          <p15:clr>
            <a:srgbClr val="A4A3A4"/>
          </p15:clr>
        </p15:guide>
        <p15:guide id="2" pos="73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3759"/>
    <a:srgbClr val="14558A"/>
    <a:srgbClr val="00CC00"/>
    <a:srgbClr val="336600"/>
    <a:srgbClr val="003300"/>
    <a:srgbClr val="FF0000"/>
    <a:srgbClr val="0033CC"/>
    <a:srgbClr val="66CCFF"/>
    <a:srgbClr val="800000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Objects="1">
      <p:cViewPr>
        <p:scale>
          <a:sx n="50" d="100"/>
          <a:sy n="50" d="100"/>
        </p:scale>
        <p:origin x="-156" y="6774"/>
      </p:cViewPr>
      <p:guideLst>
        <p:guide orient="horz" pos="11342"/>
        <p:guide pos="73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4F4F84F-413F-44AB-8397-D8E0C18D211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04399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82813" y="744538"/>
            <a:ext cx="2417762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B41BD34-B319-4D7B-8291-A7B4D136291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9256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4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1694021" algn="l" rtl="0" eaLnBrk="0" fontAlgn="base" hangingPunct="0">
      <a:spcBef>
        <a:spcPct val="30000"/>
      </a:spcBef>
      <a:spcAft>
        <a:spcPct val="0"/>
      </a:spcAft>
      <a:defRPr sz="4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3389629" algn="l" rtl="0" eaLnBrk="0" fontAlgn="base" hangingPunct="0">
      <a:spcBef>
        <a:spcPct val="30000"/>
      </a:spcBef>
      <a:spcAft>
        <a:spcPct val="0"/>
      </a:spcAft>
      <a:defRPr sz="4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5085235" algn="l" rtl="0" eaLnBrk="0" fontAlgn="base" hangingPunct="0">
      <a:spcBef>
        <a:spcPct val="30000"/>
      </a:spcBef>
      <a:spcAft>
        <a:spcPct val="0"/>
      </a:spcAft>
      <a:defRPr sz="4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6780843" algn="l" rtl="0" eaLnBrk="0" fontAlgn="base" hangingPunct="0">
      <a:spcBef>
        <a:spcPct val="30000"/>
      </a:spcBef>
      <a:spcAft>
        <a:spcPct val="0"/>
      </a:spcAft>
      <a:defRPr sz="4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8477036" algn="l" defTabSz="3390812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10172439" algn="l" defTabSz="3390812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11867848" algn="l" defTabSz="3390812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13563256" algn="l" defTabSz="3390812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0FE46C-C4A3-468F-9AA9-59FF7BE2B26A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82813" y="744538"/>
            <a:ext cx="2417762" cy="3719512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1417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55220" y="11182651"/>
            <a:ext cx="19892488" cy="7719714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10443" y="20402554"/>
            <a:ext cx="16382048" cy="9201149"/>
          </a:xfrm>
        </p:spPr>
        <p:txBody>
          <a:bodyPr/>
          <a:lstStyle>
            <a:lvl1pPr marL="0" indent="0" algn="ctr">
              <a:buNone/>
              <a:defRPr/>
            </a:lvl1pPr>
            <a:lvl2pPr marL="1695408" indent="0" algn="ctr">
              <a:buNone/>
              <a:defRPr/>
            </a:lvl2pPr>
            <a:lvl3pPr marL="3390812" indent="0" algn="ctr">
              <a:buNone/>
              <a:defRPr/>
            </a:lvl3pPr>
            <a:lvl4pPr marL="5086220" indent="0" algn="ctr">
              <a:buNone/>
              <a:defRPr/>
            </a:lvl4pPr>
            <a:lvl5pPr marL="6781627" indent="0" algn="ctr">
              <a:buNone/>
              <a:defRPr/>
            </a:lvl5pPr>
            <a:lvl6pPr marL="8477036" indent="0" algn="ctr">
              <a:buNone/>
              <a:defRPr/>
            </a:lvl6pPr>
            <a:lvl7pPr marL="10172439" indent="0" algn="ctr">
              <a:buNone/>
              <a:defRPr/>
            </a:lvl7pPr>
            <a:lvl8pPr marL="11867848" indent="0" algn="ctr">
              <a:buNone/>
              <a:defRPr/>
            </a:lvl8pPr>
            <a:lvl9pPr marL="13563256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D5F3D-1DF4-4AB9-AEE4-B47D2414DFB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C003B-938E-421B-AC10-238BC549C74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6967121" y="1443944"/>
            <a:ext cx="5265658" cy="30716338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70149" y="1443944"/>
            <a:ext cx="15276909" cy="307163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1BF60-1391-462B-8CDB-D2E61285C63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5C868-EDEB-4955-A4C3-380ACA27D5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47316" y="23134146"/>
            <a:ext cx="19892488" cy="7150894"/>
          </a:xfrm>
        </p:spPr>
        <p:txBody>
          <a:bodyPr anchor="t"/>
          <a:lstStyle>
            <a:lvl1pPr algn="l">
              <a:defRPr sz="149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847316" y="15258161"/>
            <a:ext cx="19892488" cy="7875984"/>
          </a:xfrm>
        </p:spPr>
        <p:txBody>
          <a:bodyPr anchor="b"/>
          <a:lstStyle>
            <a:lvl1pPr marL="0" indent="0">
              <a:buNone/>
              <a:defRPr sz="7500"/>
            </a:lvl1pPr>
            <a:lvl2pPr marL="1695408" indent="0">
              <a:buNone/>
              <a:defRPr sz="6800"/>
            </a:lvl2pPr>
            <a:lvl3pPr marL="3390812" indent="0">
              <a:buNone/>
              <a:defRPr sz="5900"/>
            </a:lvl3pPr>
            <a:lvl4pPr marL="5086220" indent="0">
              <a:buNone/>
              <a:defRPr sz="5200"/>
            </a:lvl4pPr>
            <a:lvl5pPr marL="6781627" indent="0">
              <a:buNone/>
              <a:defRPr sz="5200"/>
            </a:lvl5pPr>
            <a:lvl6pPr marL="8477036" indent="0">
              <a:buNone/>
              <a:defRPr sz="5200"/>
            </a:lvl6pPr>
            <a:lvl7pPr marL="10172439" indent="0">
              <a:buNone/>
              <a:defRPr sz="5200"/>
            </a:lvl7pPr>
            <a:lvl8pPr marL="11867848" indent="0">
              <a:buNone/>
              <a:defRPr sz="5200"/>
            </a:lvl8pPr>
            <a:lvl9pPr marL="13563256" indent="0">
              <a:buNone/>
              <a:defRPr sz="52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72754-10AA-441E-83A0-230ED0B703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70148" y="8401056"/>
            <a:ext cx="10271283" cy="23759220"/>
          </a:xfrm>
        </p:spPr>
        <p:txBody>
          <a:bodyPr/>
          <a:lstStyle>
            <a:lvl1pPr>
              <a:defRPr sz="10300"/>
            </a:lvl1pPr>
            <a:lvl2pPr>
              <a:defRPr sz="8700"/>
            </a:lvl2pPr>
            <a:lvl3pPr>
              <a:defRPr sz="75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1961498" y="8401056"/>
            <a:ext cx="10271283" cy="23759220"/>
          </a:xfrm>
        </p:spPr>
        <p:txBody>
          <a:bodyPr/>
          <a:lstStyle>
            <a:lvl1pPr>
              <a:defRPr sz="10300"/>
            </a:lvl1pPr>
            <a:lvl2pPr>
              <a:defRPr sz="8700"/>
            </a:lvl2pPr>
            <a:lvl3pPr>
              <a:defRPr sz="75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790CB-C26B-4149-80F6-714E8867964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70147" y="8057266"/>
            <a:ext cx="10341712" cy="3362919"/>
          </a:xfrm>
        </p:spPr>
        <p:txBody>
          <a:bodyPr anchor="b"/>
          <a:lstStyle>
            <a:lvl1pPr marL="0" indent="0">
              <a:buNone/>
              <a:defRPr sz="8700" b="1"/>
            </a:lvl1pPr>
            <a:lvl2pPr marL="1695408" indent="0">
              <a:buNone/>
              <a:defRPr sz="7500" b="1"/>
            </a:lvl2pPr>
            <a:lvl3pPr marL="3390812" indent="0">
              <a:buNone/>
              <a:defRPr sz="6800" b="1"/>
            </a:lvl3pPr>
            <a:lvl4pPr marL="5086220" indent="0">
              <a:buNone/>
              <a:defRPr sz="5900" b="1"/>
            </a:lvl4pPr>
            <a:lvl5pPr marL="6781627" indent="0">
              <a:buNone/>
              <a:defRPr sz="5900" b="1"/>
            </a:lvl5pPr>
            <a:lvl6pPr marL="8477036" indent="0">
              <a:buNone/>
              <a:defRPr sz="5900" b="1"/>
            </a:lvl6pPr>
            <a:lvl7pPr marL="10172439" indent="0">
              <a:buNone/>
              <a:defRPr sz="5900" b="1"/>
            </a:lvl7pPr>
            <a:lvl8pPr marL="11867848" indent="0">
              <a:buNone/>
              <a:defRPr sz="5900" b="1"/>
            </a:lvl8pPr>
            <a:lvl9pPr marL="13563256" indent="0">
              <a:buNone/>
              <a:defRPr sz="59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170147" y="11420179"/>
            <a:ext cx="10341712" cy="20740093"/>
          </a:xfrm>
        </p:spPr>
        <p:txBody>
          <a:bodyPr/>
          <a:lstStyle>
            <a:lvl1pPr>
              <a:defRPr sz="8700"/>
            </a:lvl1pPr>
            <a:lvl2pPr>
              <a:defRPr sz="7500"/>
            </a:lvl2pPr>
            <a:lvl3pPr>
              <a:defRPr sz="68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1891081" y="8057266"/>
            <a:ext cx="10341709" cy="3362919"/>
          </a:xfrm>
        </p:spPr>
        <p:txBody>
          <a:bodyPr anchor="b"/>
          <a:lstStyle>
            <a:lvl1pPr marL="0" indent="0">
              <a:buNone/>
              <a:defRPr sz="8700" b="1"/>
            </a:lvl1pPr>
            <a:lvl2pPr marL="1695408" indent="0">
              <a:buNone/>
              <a:defRPr sz="7500" b="1"/>
            </a:lvl2pPr>
            <a:lvl3pPr marL="3390812" indent="0">
              <a:buNone/>
              <a:defRPr sz="6800" b="1"/>
            </a:lvl3pPr>
            <a:lvl4pPr marL="5086220" indent="0">
              <a:buNone/>
              <a:defRPr sz="5900" b="1"/>
            </a:lvl4pPr>
            <a:lvl5pPr marL="6781627" indent="0">
              <a:buNone/>
              <a:defRPr sz="5900" b="1"/>
            </a:lvl5pPr>
            <a:lvl6pPr marL="8477036" indent="0">
              <a:buNone/>
              <a:defRPr sz="5900" b="1"/>
            </a:lvl6pPr>
            <a:lvl7pPr marL="10172439" indent="0">
              <a:buNone/>
              <a:defRPr sz="5900" b="1"/>
            </a:lvl7pPr>
            <a:lvl8pPr marL="11867848" indent="0">
              <a:buNone/>
              <a:defRPr sz="5900" b="1"/>
            </a:lvl8pPr>
            <a:lvl9pPr marL="13563256" indent="0">
              <a:buNone/>
              <a:defRPr sz="59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1891081" y="11420179"/>
            <a:ext cx="10341709" cy="20740093"/>
          </a:xfrm>
        </p:spPr>
        <p:txBody>
          <a:bodyPr/>
          <a:lstStyle>
            <a:lvl1pPr>
              <a:defRPr sz="8700"/>
            </a:lvl1pPr>
            <a:lvl2pPr>
              <a:defRPr sz="7500"/>
            </a:lvl2pPr>
            <a:lvl3pPr>
              <a:defRPr sz="68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14054-7607-46CC-B4FC-9F517EA22C7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44912-7409-4BC4-A576-38D95A0302E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47193-431A-483B-BE6F-6A8073E3241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70148" y="1431434"/>
            <a:ext cx="7698047" cy="6100762"/>
          </a:xfrm>
        </p:spPr>
        <p:txBody>
          <a:bodyPr anchor="b"/>
          <a:lstStyle>
            <a:lvl1pPr algn="l">
              <a:defRPr sz="75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9899" y="1431437"/>
            <a:ext cx="13082885" cy="30728839"/>
          </a:xfrm>
        </p:spPr>
        <p:txBody>
          <a:bodyPr/>
          <a:lstStyle>
            <a:lvl1pPr>
              <a:defRPr sz="11700"/>
            </a:lvl1pPr>
            <a:lvl2pPr>
              <a:defRPr sz="10300"/>
            </a:lvl2pPr>
            <a:lvl3pPr>
              <a:defRPr sz="8700"/>
            </a:lvl3pPr>
            <a:lvl4pPr>
              <a:defRPr sz="7500"/>
            </a:lvl4pPr>
            <a:lvl5pPr>
              <a:defRPr sz="7500"/>
            </a:lvl5pPr>
            <a:lvl6pPr>
              <a:defRPr sz="7500"/>
            </a:lvl6pPr>
            <a:lvl7pPr>
              <a:defRPr sz="7500"/>
            </a:lvl7pPr>
            <a:lvl8pPr>
              <a:defRPr sz="7500"/>
            </a:lvl8pPr>
            <a:lvl9pPr>
              <a:defRPr sz="7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70148" y="7532196"/>
            <a:ext cx="7698047" cy="24628078"/>
          </a:xfrm>
        </p:spPr>
        <p:txBody>
          <a:bodyPr/>
          <a:lstStyle>
            <a:lvl1pPr marL="0" indent="0">
              <a:buNone/>
              <a:defRPr sz="5200"/>
            </a:lvl1pPr>
            <a:lvl2pPr marL="1695408" indent="0">
              <a:buNone/>
              <a:defRPr sz="4600"/>
            </a:lvl2pPr>
            <a:lvl3pPr marL="3390812" indent="0">
              <a:buNone/>
              <a:defRPr sz="3600"/>
            </a:lvl3pPr>
            <a:lvl4pPr marL="5086220" indent="0">
              <a:buNone/>
              <a:defRPr sz="3300"/>
            </a:lvl4pPr>
            <a:lvl5pPr marL="6781627" indent="0">
              <a:buNone/>
              <a:defRPr sz="3300"/>
            </a:lvl5pPr>
            <a:lvl6pPr marL="8477036" indent="0">
              <a:buNone/>
              <a:defRPr sz="3300"/>
            </a:lvl6pPr>
            <a:lvl7pPr marL="10172439" indent="0">
              <a:buNone/>
              <a:defRPr sz="3300"/>
            </a:lvl7pPr>
            <a:lvl8pPr marL="11867848" indent="0">
              <a:buNone/>
              <a:defRPr sz="3300"/>
            </a:lvl8pPr>
            <a:lvl9pPr marL="13563256" indent="0">
              <a:buNone/>
              <a:defRPr sz="33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EF4A0-6DB3-46F9-8BBC-6C0DA67575A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88494" y="25203152"/>
            <a:ext cx="14041756" cy="2975372"/>
          </a:xfrm>
        </p:spPr>
        <p:txBody>
          <a:bodyPr anchor="b"/>
          <a:lstStyle>
            <a:lvl1pPr algn="l">
              <a:defRPr sz="75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88494" y="3219157"/>
            <a:ext cx="14041756" cy="21602701"/>
          </a:xfrm>
        </p:spPr>
        <p:txBody>
          <a:bodyPr/>
          <a:lstStyle>
            <a:lvl1pPr marL="0" indent="0">
              <a:buNone/>
              <a:defRPr sz="11700"/>
            </a:lvl1pPr>
            <a:lvl2pPr marL="1695408" indent="0">
              <a:buNone/>
              <a:defRPr sz="10300"/>
            </a:lvl2pPr>
            <a:lvl3pPr marL="3390812" indent="0">
              <a:buNone/>
              <a:defRPr sz="8700"/>
            </a:lvl3pPr>
            <a:lvl4pPr marL="5086220" indent="0">
              <a:buNone/>
              <a:defRPr sz="7500"/>
            </a:lvl4pPr>
            <a:lvl5pPr marL="6781627" indent="0">
              <a:buNone/>
              <a:defRPr sz="7500"/>
            </a:lvl5pPr>
            <a:lvl6pPr marL="8477036" indent="0">
              <a:buNone/>
              <a:defRPr sz="7500"/>
            </a:lvl6pPr>
            <a:lvl7pPr marL="10172439" indent="0">
              <a:buNone/>
              <a:defRPr sz="7500"/>
            </a:lvl7pPr>
            <a:lvl8pPr marL="11867848" indent="0">
              <a:buNone/>
              <a:defRPr sz="7500"/>
            </a:lvl8pPr>
            <a:lvl9pPr marL="13563256" indent="0">
              <a:buNone/>
              <a:defRPr sz="75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88494" y="28178527"/>
            <a:ext cx="14041756" cy="4225528"/>
          </a:xfrm>
        </p:spPr>
        <p:txBody>
          <a:bodyPr/>
          <a:lstStyle>
            <a:lvl1pPr marL="0" indent="0">
              <a:buNone/>
              <a:defRPr sz="5200"/>
            </a:lvl1pPr>
            <a:lvl2pPr marL="1695408" indent="0">
              <a:buNone/>
              <a:defRPr sz="4600"/>
            </a:lvl2pPr>
            <a:lvl3pPr marL="3390812" indent="0">
              <a:buNone/>
              <a:defRPr sz="3600"/>
            </a:lvl3pPr>
            <a:lvl4pPr marL="5086220" indent="0">
              <a:buNone/>
              <a:defRPr sz="3300"/>
            </a:lvl4pPr>
            <a:lvl5pPr marL="6781627" indent="0">
              <a:buNone/>
              <a:defRPr sz="3300"/>
            </a:lvl5pPr>
            <a:lvl6pPr marL="8477036" indent="0">
              <a:buNone/>
              <a:defRPr sz="3300"/>
            </a:lvl6pPr>
            <a:lvl7pPr marL="10172439" indent="0">
              <a:buNone/>
              <a:defRPr sz="3300"/>
            </a:lvl7pPr>
            <a:lvl8pPr marL="11867848" indent="0">
              <a:buNone/>
              <a:defRPr sz="3300"/>
            </a:lvl8pPr>
            <a:lvl9pPr marL="13563256" indent="0">
              <a:buNone/>
              <a:defRPr sz="33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5B5A8-DD21-4325-B5BF-ED0D66B8C82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69988" y="1444626"/>
            <a:ext cx="21062950" cy="6000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39084" tIns="169541" rIns="339084" bIns="1695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8401052"/>
            <a:ext cx="21062950" cy="2375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39084" tIns="169541" rIns="339084" bIns="1695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9992" y="32785052"/>
            <a:ext cx="5460999" cy="2500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084" tIns="169541" rIns="339084" bIns="169541" numCol="1" anchor="t" anchorCtr="0" compatLnSpc="1">
            <a:prstTxWarp prst="textNoShape">
              <a:avLst/>
            </a:prstTxWarp>
          </a:bodyPr>
          <a:lstStyle>
            <a:lvl1pPr>
              <a:defRPr sz="5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96240" y="32785052"/>
            <a:ext cx="7410450" cy="2500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084" tIns="169541" rIns="339084" bIns="169541" numCol="1" anchor="t" anchorCtr="0" compatLnSpc="1">
            <a:prstTxWarp prst="textNoShape">
              <a:avLst/>
            </a:prstTxWarp>
          </a:bodyPr>
          <a:lstStyle>
            <a:lvl1pPr algn="ctr">
              <a:defRPr sz="5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6771941" y="32785052"/>
            <a:ext cx="5460999" cy="2500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084" tIns="169541" rIns="339084" bIns="169541" numCol="1" anchor="t" anchorCtr="0" compatLnSpc="1">
            <a:prstTxWarp prst="textNoShape">
              <a:avLst/>
            </a:prstTxWarp>
          </a:bodyPr>
          <a:lstStyle>
            <a:lvl1pPr algn="r">
              <a:defRPr sz="5200"/>
            </a:lvl1pPr>
          </a:lstStyle>
          <a:p>
            <a:pPr>
              <a:defRPr/>
            </a:pPr>
            <a:fld id="{8836CE3E-D9D8-4F76-9B5D-A911B4A01EC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6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63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63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63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6300">
          <a:solidFill>
            <a:schemeClr val="tx2"/>
          </a:solidFill>
          <a:latin typeface="Arial" charset="0"/>
          <a:cs typeface="Arial" charset="0"/>
        </a:defRPr>
      </a:lvl5pPr>
      <a:lvl6pPr marL="1695408" algn="ctr" rtl="0" fontAlgn="base">
        <a:spcBef>
          <a:spcPct val="0"/>
        </a:spcBef>
        <a:spcAft>
          <a:spcPct val="0"/>
        </a:spcAft>
        <a:defRPr sz="16300">
          <a:solidFill>
            <a:schemeClr val="tx2"/>
          </a:solidFill>
          <a:latin typeface="Arial" charset="0"/>
          <a:cs typeface="Arial" charset="0"/>
        </a:defRPr>
      </a:lvl6pPr>
      <a:lvl7pPr marL="3390812" algn="ctr" rtl="0" fontAlgn="base">
        <a:spcBef>
          <a:spcPct val="0"/>
        </a:spcBef>
        <a:spcAft>
          <a:spcPct val="0"/>
        </a:spcAft>
        <a:defRPr sz="16300">
          <a:solidFill>
            <a:schemeClr val="tx2"/>
          </a:solidFill>
          <a:latin typeface="Arial" charset="0"/>
          <a:cs typeface="Arial" charset="0"/>
        </a:defRPr>
      </a:lvl7pPr>
      <a:lvl8pPr marL="5086220" algn="ctr" rtl="0" fontAlgn="base">
        <a:spcBef>
          <a:spcPct val="0"/>
        </a:spcBef>
        <a:spcAft>
          <a:spcPct val="0"/>
        </a:spcAft>
        <a:defRPr sz="16300">
          <a:solidFill>
            <a:schemeClr val="tx2"/>
          </a:solidFill>
          <a:latin typeface="Arial" charset="0"/>
          <a:cs typeface="Arial" charset="0"/>
        </a:defRPr>
      </a:lvl8pPr>
      <a:lvl9pPr marL="6781627" algn="ctr" rtl="0" fontAlgn="base">
        <a:spcBef>
          <a:spcPct val="0"/>
        </a:spcBef>
        <a:spcAft>
          <a:spcPct val="0"/>
        </a:spcAft>
        <a:defRPr sz="163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270516" indent="-1270516" algn="l" rtl="0" eaLnBrk="0" fontAlgn="base" hangingPunct="0">
        <a:spcBef>
          <a:spcPct val="20000"/>
        </a:spcBef>
        <a:spcAft>
          <a:spcPct val="0"/>
        </a:spcAft>
        <a:buChar char="•"/>
        <a:defRPr sz="11700">
          <a:solidFill>
            <a:schemeClr val="tx1"/>
          </a:solidFill>
          <a:latin typeface="+mn-lt"/>
          <a:ea typeface="+mn-ea"/>
          <a:cs typeface="+mn-cs"/>
        </a:defRPr>
      </a:lvl1pPr>
      <a:lvl2pPr marL="2753578" indent="-1059556" algn="l" rtl="0" eaLnBrk="0" fontAlgn="base" hangingPunct="0">
        <a:spcBef>
          <a:spcPct val="20000"/>
        </a:spcBef>
        <a:spcAft>
          <a:spcPct val="0"/>
        </a:spcAft>
        <a:buChar char="–"/>
        <a:defRPr sz="10300">
          <a:solidFill>
            <a:schemeClr val="tx1"/>
          </a:solidFill>
          <a:latin typeface="+mn-lt"/>
          <a:cs typeface="+mn-cs"/>
        </a:defRPr>
      </a:lvl2pPr>
      <a:lvl3pPr marL="4238225" indent="-847011" algn="l" rtl="0" eaLnBrk="0" fontAlgn="base" hangingPunct="0">
        <a:spcBef>
          <a:spcPct val="20000"/>
        </a:spcBef>
        <a:spcAft>
          <a:spcPct val="0"/>
        </a:spcAft>
        <a:buChar char="•"/>
        <a:defRPr sz="8700">
          <a:solidFill>
            <a:schemeClr val="tx1"/>
          </a:solidFill>
          <a:latin typeface="+mn-lt"/>
          <a:cs typeface="+mn-cs"/>
        </a:defRPr>
      </a:lvl3pPr>
      <a:lvl4pPr marL="5933833" indent="-847011" algn="l" rtl="0" eaLnBrk="0" fontAlgn="base" hangingPunct="0">
        <a:spcBef>
          <a:spcPct val="20000"/>
        </a:spcBef>
        <a:spcAft>
          <a:spcPct val="0"/>
        </a:spcAft>
        <a:buChar char="–"/>
        <a:defRPr sz="7500">
          <a:solidFill>
            <a:schemeClr val="tx1"/>
          </a:solidFill>
          <a:latin typeface="+mn-lt"/>
          <a:cs typeface="+mn-cs"/>
        </a:defRPr>
      </a:lvl4pPr>
      <a:lvl5pPr marL="7627855" indent="-847011" algn="l" rtl="0" eaLnBrk="0" fontAlgn="base" hangingPunct="0">
        <a:spcBef>
          <a:spcPct val="20000"/>
        </a:spcBef>
        <a:spcAft>
          <a:spcPct val="0"/>
        </a:spcAft>
        <a:buChar char="»"/>
        <a:defRPr sz="7500">
          <a:solidFill>
            <a:schemeClr val="tx1"/>
          </a:solidFill>
          <a:latin typeface="+mn-lt"/>
          <a:cs typeface="+mn-cs"/>
        </a:defRPr>
      </a:lvl5pPr>
      <a:lvl6pPr marL="9324735" indent="-847704" algn="l" rtl="0" fontAlgn="base">
        <a:spcBef>
          <a:spcPct val="20000"/>
        </a:spcBef>
        <a:spcAft>
          <a:spcPct val="0"/>
        </a:spcAft>
        <a:buChar char="»"/>
        <a:defRPr sz="7500">
          <a:solidFill>
            <a:schemeClr val="tx1"/>
          </a:solidFill>
          <a:latin typeface="+mn-lt"/>
          <a:cs typeface="+mn-cs"/>
        </a:defRPr>
      </a:lvl6pPr>
      <a:lvl7pPr marL="11020143" indent="-847704" algn="l" rtl="0" fontAlgn="base">
        <a:spcBef>
          <a:spcPct val="20000"/>
        </a:spcBef>
        <a:spcAft>
          <a:spcPct val="0"/>
        </a:spcAft>
        <a:buChar char="»"/>
        <a:defRPr sz="7500">
          <a:solidFill>
            <a:schemeClr val="tx1"/>
          </a:solidFill>
          <a:latin typeface="+mn-lt"/>
          <a:cs typeface="+mn-cs"/>
        </a:defRPr>
      </a:lvl7pPr>
      <a:lvl8pPr marL="12715552" indent="-847704" algn="l" rtl="0" fontAlgn="base">
        <a:spcBef>
          <a:spcPct val="20000"/>
        </a:spcBef>
        <a:spcAft>
          <a:spcPct val="0"/>
        </a:spcAft>
        <a:buChar char="»"/>
        <a:defRPr sz="7500">
          <a:solidFill>
            <a:schemeClr val="tx1"/>
          </a:solidFill>
          <a:latin typeface="+mn-lt"/>
          <a:cs typeface="+mn-cs"/>
        </a:defRPr>
      </a:lvl8pPr>
      <a:lvl9pPr marL="14410960" indent="-847704" algn="l" rtl="0" fontAlgn="base">
        <a:spcBef>
          <a:spcPct val="20000"/>
        </a:spcBef>
        <a:spcAft>
          <a:spcPct val="0"/>
        </a:spcAft>
        <a:buChar char="»"/>
        <a:defRPr sz="7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3390812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1pPr>
      <a:lvl2pPr marL="1695408" algn="l" defTabSz="3390812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2pPr>
      <a:lvl3pPr marL="3390812" algn="l" defTabSz="3390812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3pPr>
      <a:lvl4pPr marL="5086220" algn="l" defTabSz="3390812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4pPr>
      <a:lvl5pPr marL="6781627" algn="l" defTabSz="3390812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5pPr>
      <a:lvl6pPr marL="8477036" algn="l" defTabSz="3390812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6pPr>
      <a:lvl7pPr marL="10172439" algn="l" defTabSz="3390812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7pPr>
      <a:lvl8pPr marL="11867848" algn="l" defTabSz="3390812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8pPr>
      <a:lvl9pPr marL="13563256" algn="l" defTabSz="3390812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>
            <a:off x="180426" y="2713787"/>
            <a:ext cx="23078320" cy="922867"/>
          </a:xfrm>
          <a:prstGeom prst="round2SameRect">
            <a:avLst>
              <a:gd name="adj1" fmla="val 2217"/>
              <a:gd name="adj2" fmla="val 50000"/>
            </a:avLst>
          </a:prstGeom>
          <a:gradFill flip="none" rotWithShape="1">
            <a:gsLst>
              <a:gs pos="40869">
                <a:srgbClr val="33789F">
                  <a:lumMod val="100000"/>
                </a:srgbClr>
              </a:gs>
              <a:gs pos="0">
                <a:schemeClr val="accent1">
                  <a:shade val="30000"/>
                  <a:satMod val="115000"/>
                </a:schemeClr>
              </a:gs>
              <a:gs pos="18000">
                <a:srgbClr val="14558A"/>
              </a:gs>
              <a:gs pos="95000">
                <a:schemeClr val="accent1">
                  <a:shade val="100000"/>
                  <a:satMod val="115000"/>
                  <a:alpha val="93000"/>
                  <a:lumMod val="81000"/>
                </a:schemeClr>
              </a:gs>
            </a:gsLst>
            <a:lin ang="2700000" scaled="1"/>
            <a:tileRect/>
          </a:gradFill>
          <a:ln w="25400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lIns="91437" tIns="45718" rIns="91437" bIns="45718" anchor="ctr"/>
          <a:lstStyle/>
          <a:p>
            <a:pPr algn="ctr" defTabSz="91436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err="1" smtClean="0">
                <a:solidFill>
                  <a:srgbClr val="C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Bodoni MT Black" pitchFamily="18" charset="0"/>
                <a:ea typeface="Verdana" panose="020B0604030504040204" pitchFamily="34" charset="0"/>
              </a:rPr>
              <a:t>Université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Bodoni MT Black" pitchFamily="18" charset="0"/>
                <a:ea typeface="Verdana" panose="020B060403050404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Bodoni MT Black" pitchFamily="18" charset="0"/>
                <a:ea typeface="Verdana" panose="020B0604030504040204" pitchFamily="34" charset="0"/>
              </a:rPr>
              <a:t>Ahemd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Bodoni MT Black" pitchFamily="18" charset="0"/>
                <a:ea typeface="Verdana" panose="020B060403050404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Bodoni MT Black" pitchFamily="18" charset="0"/>
                <a:ea typeface="Verdana" panose="020B0604030504040204" pitchFamily="34" charset="0"/>
              </a:rPr>
              <a:t>Draia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Bodoni MT Black" pitchFamily="18" charset="0"/>
                <a:ea typeface="Verdana" panose="020B0604030504040204" pitchFamily="34" charset="0"/>
              </a:rPr>
              <a:t> ADRAR                    13 </a:t>
            </a:r>
            <a:r>
              <a:rPr lang="en-US" sz="4000" b="1" dirty="0" err="1" smtClean="0">
                <a:solidFill>
                  <a:srgbClr val="C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Bodoni MT Black" pitchFamily="18" charset="0"/>
                <a:ea typeface="Verdana" panose="020B0604030504040204" pitchFamily="34" charset="0"/>
              </a:rPr>
              <a:t>Février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Bodoni MT Black" pitchFamily="18" charset="0"/>
                <a:ea typeface="Verdana" panose="020B0604030504040204" pitchFamily="34" charset="0"/>
              </a:rPr>
              <a:t> 2021</a:t>
            </a:r>
            <a:endParaRPr lang="fr-FR" sz="3200" b="1" kern="0" dirty="0">
              <a:solidFill>
                <a:srgbClr val="C00000"/>
              </a:solidFill>
              <a:latin typeface="Bodoni MT Black" pitchFamily="18" charset="0"/>
              <a:cs typeface="Tahoma" pitchFamily="34" charset="0"/>
            </a:endParaRPr>
          </a:p>
        </p:txBody>
      </p:sp>
      <p:sp>
        <p:nvSpPr>
          <p:cNvPr id="1057" name="AutoShape 448"/>
          <p:cNvSpPr>
            <a:spLocks noChangeArrowheads="1"/>
          </p:cNvSpPr>
          <p:nvPr/>
        </p:nvSpPr>
        <p:spPr bwMode="auto">
          <a:xfrm>
            <a:off x="106199" y="30862263"/>
            <a:ext cx="23162384" cy="4848792"/>
          </a:xfrm>
          <a:prstGeom prst="roundRect">
            <a:avLst>
              <a:gd name="adj" fmla="val 0"/>
            </a:avLst>
          </a:prstGeom>
          <a:noFill/>
          <a:ln w="57150">
            <a:solidFill>
              <a:srgbClr val="800000"/>
            </a:solidFill>
            <a:round/>
            <a:headEnd/>
            <a:tailEnd/>
          </a:ln>
        </p:spPr>
        <p:txBody>
          <a:bodyPr wrap="none" lIns="339084" tIns="169541" rIns="339084" bIns="169541" anchor="ctr"/>
          <a:lstStyle/>
          <a:p>
            <a:endParaRPr lang="fr-FR"/>
          </a:p>
        </p:txBody>
      </p:sp>
      <p:sp>
        <p:nvSpPr>
          <p:cNvPr id="1081" name="AutoShape 145"/>
          <p:cNvSpPr>
            <a:spLocks noChangeArrowheads="1"/>
          </p:cNvSpPr>
          <p:nvPr/>
        </p:nvSpPr>
        <p:spPr bwMode="auto">
          <a:xfrm>
            <a:off x="2554470" y="21422630"/>
            <a:ext cx="18724056" cy="9253027"/>
          </a:xfrm>
          <a:prstGeom prst="roundRect">
            <a:avLst>
              <a:gd name="adj" fmla="val 0"/>
            </a:avLst>
          </a:prstGeom>
          <a:noFill/>
          <a:ln w="57150">
            <a:solidFill>
              <a:srgbClr val="800000"/>
            </a:solidFill>
            <a:round/>
            <a:headEnd/>
            <a:tailEnd/>
          </a:ln>
        </p:spPr>
        <p:txBody>
          <a:bodyPr wrap="none" lIns="105137" tIns="52568" rIns="105137" bIns="52568" anchor="ctr"/>
          <a:lstStyle/>
          <a:p>
            <a:endParaRPr lang="fr-FR"/>
          </a:p>
        </p:txBody>
      </p:sp>
      <p:grpSp>
        <p:nvGrpSpPr>
          <p:cNvPr id="100" name="Groupe 99"/>
          <p:cNvGrpSpPr/>
          <p:nvPr/>
        </p:nvGrpSpPr>
        <p:grpSpPr>
          <a:xfrm>
            <a:off x="1" y="0"/>
            <a:ext cx="23252391" cy="3599067"/>
            <a:chOff x="1" y="0"/>
            <a:chExt cx="23252391" cy="3893436"/>
          </a:xfrm>
        </p:grpSpPr>
        <p:sp>
          <p:nvSpPr>
            <p:cNvPr id="94" name="AutoShape 1309"/>
            <p:cNvSpPr>
              <a:spLocks noChangeArrowheads="1"/>
            </p:cNvSpPr>
            <p:nvPr/>
          </p:nvSpPr>
          <p:spPr bwMode="auto">
            <a:xfrm>
              <a:off x="212392" y="361252"/>
              <a:ext cx="23040000" cy="3532184"/>
            </a:xfrm>
            <a:prstGeom prst="flowChartAlternateProcess">
              <a:avLst/>
            </a:prstGeom>
            <a:noFill/>
            <a:ln w="57150">
              <a:solidFill>
                <a:srgbClr val="006600"/>
              </a:solidFill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defTabSz="957263">
                <a:buClr>
                  <a:schemeClr val="folHlink"/>
                </a:buClr>
                <a:defRPr/>
              </a:pPr>
              <a:endParaRPr lang="en-US" sz="3200" dirty="0">
                <a:solidFill>
                  <a:srgbClr val="002060"/>
                </a:solidFill>
                <a:latin typeface="Britannic Bold" pitchFamily="34" charset="0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1" y="0"/>
              <a:ext cx="212392" cy="383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105137" tIns="52568" rIns="105137" bIns="52568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fr-FR"/>
            </a:p>
          </p:txBody>
        </p:sp>
      </p:grpSp>
      <p:sp>
        <p:nvSpPr>
          <p:cNvPr id="99" name="Rectangle 98"/>
          <p:cNvSpPr/>
          <p:nvPr/>
        </p:nvSpPr>
        <p:spPr>
          <a:xfrm>
            <a:off x="-493880" y="3888682"/>
            <a:ext cx="23663447" cy="342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200"/>
            <a:r>
              <a:rPr lang="fr-FR" sz="8500" b="1" dirty="0">
                <a:solidFill>
                  <a:schemeClr val="bg1"/>
                </a:solidFill>
              </a:rPr>
              <a:t>&lt; </a:t>
            </a:r>
            <a:r>
              <a:rPr lang="en-US" sz="8500" dirty="0"/>
              <a:t>Paper Title</a:t>
            </a:r>
            <a:r>
              <a:rPr lang="fr-FR" sz="8500" b="1" dirty="0"/>
              <a:t>, Arial, 85 pts&gt;</a:t>
            </a:r>
          </a:p>
          <a:p>
            <a:pPr algn="ctr">
              <a:lnSpc>
                <a:spcPct val="80000"/>
              </a:lnSpc>
              <a:spcBef>
                <a:spcPts val="1800"/>
              </a:spcBef>
            </a:pPr>
            <a:r>
              <a:rPr lang="en-US" sz="4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000" b="1" dirty="0" err="1">
                <a:latin typeface="Garamond" pitchFamily="18" charset="0"/>
              </a:rPr>
              <a:t>Author</a:t>
            </a:r>
            <a:r>
              <a:rPr lang="fr-FR" sz="4000" b="1" dirty="0">
                <a:latin typeface="Garamond" pitchFamily="18" charset="0"/>
              </a:rPr>
              <a:t> 1, </a:t>
            </a:r>
            <a:r>
              <a:rPr lang="fr-FR" sz="4000" b="1" dirty="0" err="1">
                <a:latin typeface="Garamond" pitchFamily="18" charset="0"/>
              </a:rPr>
              <a:t>Author</a:t>
            </a:r>
            <a:r>
              <a:rPr lang="fr-FR" sz="4000" b="1" dirty="0">
                <a:latin typeface="Garamond" pitchFamily="18" charset="0"/>
              </a:rPr>
              <a:t> </a:t>
            </a:r>
            <a:r>
              <a:rPr lang="fr-FR" sz="4000" b="1" dirty="0" smtClean="0">
                <a:latin typeface="Garamond" pitchFamily="18" charset="0"/>
              </a:rPr>
              <a:t>2 (40pts).</a:t>
            </a:r>
            <a:endParaRPr lang="fr-FR" sz="4000" b="1" dirty="0">
              <a:latin typeface="Garamond" pitchFamily="18" charset="0"/>
            </a:endParaRPr>
          </a:p>
          <a:p>
            <a:pPr lvl="0" algn="ctr" defTabSz="4214813">
              <a:spcBef>
                <a:spcPts val="0"/>
              </a:spcBef>
              <a:buClr>
                <a:srgbClr val="99CC00"/>
              </a:buClr>
              <a:tabLst>
                <a:tab pos="190500" algn="l"/>
                <a:tab pos="12573000" algn="l"/>
              </a:tabLst>
            </a:pPr>
            <a:r>
              <a:rPr lang="fr-FR" sz="4000" i="1" dirty="0">
                <a:latin typeface="Garamond" pitchFamily="18" charset="0"/>
              </a:rPr>
              <a:t>Affiliation </a:t>
            </a:r>
            <a:r>
              <a:rPr lang="fr-FR" sz="4000" i="1" dirty="0" smtClean="0">
                <a:latin typeface="Garamond" pitchFamily="18" charset="0"/>
              </a:rPr>
              <a:t>1(40pts)</a:t>
            </a:r>
            <a:endParaRPr lang="fr-FR" sz="4000" i="1" dirty="0">
              <a:latin typeface="Garamond" pitchFamily="18" charset="0"/>
            </a:endParaRPr>
          </a:p>
          <a:p>
            <a:pPr algn="ctr" defTabSz="4214813">
              <a:spcBef>
                <a:spcPts val="0"/>
              </a:spcBef>
              <a:buClr>
                <a:srgbClr val="99CC00"/>
              </a:buClr>
              <a:tabLst>
                <a:tab pos="190500" algn="l"/>
                <a:tab pos="12573000" algn="l"/>
              </a:tabLst>
            </a:pPr>
            <a:r>
              <a:rPr lang="fr-FR" sz="4000" i="1" dirty="0">
                <a:latin typeface="Garamond" pitchFamily="18" charset="0"/>
              </a:rPr>
              <a:t>Affiliation 2 </a:t>
            </a:r>
            <a:r>
              <a:rPr lang="fr-FR" sz="4000" i="1" dirty="0" smtClean="0">
                <a:latin typeface="Garamond" pitchFamily="18" charset="0"/>
              </a:rPr>
              <a:t>(40pts)</a:t>
            </a:r>
            <a:endParaRPr lang="fr-FR" sz="4000" i="1" dirty="0">
              <a:latin typeface="Garamond" pitchFamily="18" charset="0"/>
            </a:endParaRPr>
          </a:p>
        </p:txBody>
      </p:sp>
      <p:sp>
        <p:nvSpPr>
          <p:cNvPr id="27" name="AutoShape 1245"/>
          <p:cNvSpPr>
            <a:spLocks noChangeArrowheads="1"/>
          </p:cNvSpPr>
          <p:nvPr/>
        </p:nvSpPr>
        <p:spPr bwMode="auto">
          <a:xfrm>
            <a:off x="2554470" y="7633098"/>
            <a:ext cx="18724056" cy="13591511"/>
          </a:xfrm>
          <a:prstGeom prst="roundRect">
            <a:avLst>
              <a:gd name="adj" fmla="val 0"/>
            </a:avLst>
          </a:prstGeom>
          <a:noFill/>
          <a:ln w="57150">
            <a:solidFill>
              <a:srgbClr val="800000"/>
            </a:solidFill>
            <a:round/>
            <a:headEnd/>
            <a:tailEnd/>
          </a:ln>
        </p:spPr>
        <p:txBody>
          <a:bodyPr wrap="none" lIns="79461" tIns="39731" rIns="79461" bIns="39731" anchor="ctr"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844478" y="7849122"/>
            <a:ext cx="6264696" cy="936104"/>
          </a:xfrm>
          <a:prstGeom prst="rect">
            <a:avLst/>
          </a:prstGeom>
          <a:solidFill>
            <a:srgbClr val="14558A"/>
          </a:solidFill>
          <a:ln w="25400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lIns="91437" tIns="45718" rIns="91437" bIns="45718" anchor="ctr"/>
          <a:lstStyle/>
          <a:p>
            <a:pPr algn="ctr" defTabSz="914365" fontAlgn="auto">
              <a:spcBef>
                <a:spcPts val="0"/>
              </a:spcBef>
              <a:spcAft>
                <a:spcPts val="0"/>
              </a:spcAft>
            </a:pPr>
            <a:r>
              <a:rPr lang="fr-FR" sz="6000" kern="0" dirty="0" err="1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Methodology</a:t>
            </a:r>
            <a:endParaRPr lang="fr-FR" sz="6000" kern="0" dirty="0">
              <a:solidFill>
                <a:schemeClr val="bg1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647215" y="21575646"/>
            <a:ext cx="4229712" cy="1251139"/>
          </a:xfrm>
          <a:prstGeom prst="rect">
            <a:avLst/>
          </a:prstGeom>
          <a:solidFill>
            <a:srgbClr val="14558A"/>
          </a:solidFill>
          <a:ln w="25400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lIns="91437" tIns="45718" rIns="91437" bIns="45718" anchor="ctr"/>
          <a:lstStyle/>
          <a:p>
            <a:pPr algn="ctr" defTabSz="914365" fontAlgn="auto">
              <a:spcBef>
                <a:spcPts val="0"/>
              </a:spcBef>
              <a:spcAft>
                <a:spcPts val="0"/>
              </a:spcAft>
            </a:pPr>
            <a:r>
              <a:rPr lang="fr-FR" sz="6000" kern="0" dirty="0" err="1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Results</a:t>
            </a:r>
            <a:endParaRPr lang="fr-FR" sz="6000" kern="0" dirty="0">
              <a:solidFill>
                <a:schemeClr val="bg1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52190" y="31251722"/>
            <a:ext cx="5040560" cy="1116124"/>
          </a:xfrm>
          <a:prstGeom prst="rect">
            <a:avLst/>
          </a:prstGeom>
          <a:solidFill>
            <a:srgbClr val="14558A"/>
          </a:solidFill>
          <a:ln w="25400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lIns="91437" tIns="45718" rIns="91437" bIns="45718" anchor="ctr"/>
          <a:lstStyle/>
          <a:p>
            <a:pPr algn="ctr" defTabSz="914365" fontAlgn="auto">
              <a:spcBef>
                <a:spcPts val="0"/>
              </a:spcBef>
              <a:spcAft>
                <a:spcPts val="0"/>
              </a:spcAft>
            </a:pPr>
            <a:r>
              <a:rPr lang="fr-FR" sz="6000" kern="0" dirty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Conclusion</a:t>
            </a:r>
          </a:p>
        </p:txBody>
      </p:sp>
      <p:sp>
        <p:nvSpPr>
          <p:cNvPr id="36" name="Text Box 509"/>
          <p:cNvSpPr txBox="1">
            <a:spLocks noChangeArrowheads="1"/>
          </p:cNvSpPr>
          <p:nvPr/>
        </p:nvSpPr>
        <p:spPr bwMode="auto">
          <a:xfrm>
            <a:off x="2875408" y="13203353"/>
            <a:ext cx="17713968" cy="3390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00" tIns="147456" rIns="180000" bIns="147456">
            <a:spAutoFit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</a:pPr>
            <a:endParaRPr lang="fr-FR" sz="3600" b="1" i="1" dirty="0">
              <a:solidFill>
                <a:srgbClr val="336600"/>
              </a:solidFill>
              <a:latin typeface="Garamond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fr-FR" sz="6000" dirty="0">
                <a:latin typeface="Times New Roman" pitchFamily="18" charset="0"/>
                <a:cs typeface="Times New Roman" pitchFamily="18" charset="0"/>
              </a:rPr>
              <a:t>Police : </a:t>
            </a:r>
            <a:r>
              <a:rPr lang="fr-FR" sz="6000" dirty="0">
                <a:latin typeface="Times New Roman" pitchFamily="18" charset="0"/>
                <a:cs typeface="Times New Roman" pitchFamily="18" charset="0"/>
              </a:rPr>
              <a:t>60 </a:t>
            </a:r>
            <a:r>
              <a:rPr lang="fr-FR" sz="6000" dirty="0">
                <a:latin typeface="Times New Roman" pitchFamily="18" charset="0"/>
                <a:cs typeface="Times New Roman" pitchFamily="18" charset="0"/>
              </a:rPr>
              <a:t>pts, Time </a:t>
            </a:r>
            <a:r>
              <a:rPr lang="fr-FR" sz="6000" dirty="0">
                <a:latin typeface="Times New Roman" pitchFamily="18" charset="0"/>
                <a:cs typeface="Times New Roman" pitchFamily="18" charset="0"/>
              </a:rPr>
              <a:t>New Roman.</a:t>
            </a:r>
            <a:endParaRPr lang="fr-FR" sz="6000" b="1" i="1" dirty="0">
              <a:solidFill>
                <a:srgbClr val="3366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indent="-742950" algn="just">
              <a:lnSpc>
                <a:spcPct val="110000"/>
              </a:lnSpc>
              <a:spcBef>
                <a:spcPts val="1200"/>
              </a:spcBef>
            </a:pPr>
            <a:endParaRPr lang="fr-FR" sz="3200" b="1" i="1" dirty="0">
              <a:solidFill>
                <a:srgbClr val="3366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indent="-742950" algn="just">
              <a:lnSpc>
                <a:spcPct val="110000"/>
              </a:lnSpc>
              <a:spcBef>
                <a:spcPts val="1200"/>
              </a:spcBef>
            </a:pPr>
            <a:endParaRPr lang="fr-FR" sz="3200" b="1" i="1" dirty="0">
              <a:solidFill>
                <a:srgbClr val="3366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7" name="Text Box 509"/>
          <p:cNvSpPr txBox="1">
            <a:spLocks noChangeArrowheads="1"/>
          </p:cNvSpPr>
          <p:nvPr/>
        </p:nvSpPr>
        <p:spPr bwMode="auto">
          <a:xfrm>
            <a:off x="2772470" y="23510215"/>
            <a:ext cx="18290032" cy="3390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00" tIns="147456" rIns="180000" bIns="147456">
            <a:spAutoFit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</a:pPr>
            <a:endParaRPr lang="fr-FR" sz="3600" b="1" i="1" dirty="0">
              <a:solidFill>
                <a:srgbClr val="336600"/>
              </a:solidFill>
              <a:latin typeface="Garamond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fr-FR" sz="6000" dirty="0">
                <a:latin typeface="Times New Roman" pitchFamily="18" charset="0"/>
                <a:cs typeface="Times New Roman" pitchFamily="18" charset="0"/>
              </a:rPr>
              <a:t>Police :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60pts</a:t>
            </a:r>
            <a:r>
              <a:rPr lang="fr-FR" sz="6000" dirty="0">
                <a:latin typeface="Times New Roman" pitchFamily="18" charset="0"/>
                <a:cs typeface="Times New Roman" pitchFamily="18" charset="0"/>
              </a:rPr>
              <a:t>, Time New Roman.</a:t>
            </a:r>
            <a:endParaRPr lang="fr-FR" sz="6000" b="1" i="1" dirty="0">
              <a:solidFill>
                <a:srgbClr val="3366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indent="-742950" algn="just">
              <a:lnSpc>
                <a:spcPct val="110000"/>
              </a:lnSpc>
              <a:spcBef>
                <a:spcPts val="1200"/>
              </a:spcBef>
            </a:pPr>
            <a:endParaRPr lang="fr-FR" sz="3200" b="1" i="1" dirty="0">
              <a:solidFill>
                <a:srgbClr val="3366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indent="-742950" algn="just">
              <a:lnSpc>
                <a:spcPct val="110000"/>
              </a:lnSpc>
              <a:spcBef>
                <a:spcPts val="1200"/>
              </a:spcBef>
            </a:pPr>
            <a:endParaRPr lang="fr-FR" sz="3200" b="1" i="1" dirty="0">
              <a:solidFill>
                <a:srgbClr val="3366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798744" y="288282"/>
            <a:ext cx="15760897" cy="25853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5300" dirty="0">
                <a:solidFill>
                  <a:srgbClr val="FF0000"/>
                </a:solidFill>
                <a:latin typeface="Cooper Black" pitchFamily="18" charset="0"/>
              </a:rPr>
              <a:t>C</a:t>
            </a:r>
            <a:r>
              <a:rPr lang="fr-FR" sz="5300" dirty="0">
                <a:latin typeface="Cooper Black" pitchFamily="18" charset="0"/>
              </a:rPr>
              <a:t>onférence </a:t>
            </a:r>
            <a:r>
              <a:rPr lang="fr-FR" sz="5300" dirty="0">
                <a:solidFill>
                  <a:srgbClr val="00B050"/>
                </a:solidFill>
                <a:latin typeface="Cooper Black" pitchFamily="18" charset="0"/>
              </a:rPr>
              <a:t>N</a:t>
            </a:r>
            <a:r>
              <a:rPr lang="fr-FR" sz="5300" dirty="0">
                <a:latin typeface="Cooper Black" pitchFamily="18" charset="0"/>
              </a:rPr>
              <a:t>ationale sur les </a:t>
            </a:r>
            <a:r>
              <a:rPr lang="fr-FR" sz="5300" dirty="0">
                <a:solidFill>
                  <a:srgbClr val="FF0000"/>
                </a:solidFill>
                <a:latin typeface="Cooper Black" pitchFamily="18" charset="0"/>
              </a:rPr>
              <a:t>E</a:t>
            </a:r>
            <a:r>
              <a:rPr lang="fr-FR" sz="5300" dirty="0">
                <a:latin typeface="Cooper Black" pitchFamily="18" charset="0"/>
              </a:rPr>
              <a:t>nergies </a:t>
            </a:r>
            <a:r>
              <a:rPr lang="fr-FR" sz="5300" dirty="0">
                <a:solidFill>
                  <a:srgbClr val="00B050"/>
                </a:solidFill>
                <a:latin typeface="Cooper Black" pitchFamily="18" charset="0"/>
              </a:rPr>
              <a:t>R</a:t>
            </a:r>
            <a:r>
              <a:rPr lang="fr-FR" sz="5300" dirty="0">
                <a:latin typeface="Cooper Black" pitchFamily="18" charset="0"/>
              </a:rPr>
              <a:t>enouvelables et l'</a:t>
            </a:r>
            <a:r>
              <a:rPr lang="fr-FR" sz="5300" dirty="0">
                <a:solidFill>
                  <a:srgbClr val="FF0000"/>
                </a:solidFill>
                <a:latin typeface="Cooper Black" pitchFamily="18" charset="0"/>
              </a:rPr>
              <a:t>E</a:t>
            </a:r>
            <a:r>
              <a:rPr lang="fr-FR" sz="5300" dirty="0">
                <a:latin typeface="Cooper Black" pitchFamily="18" charset="0"/>
              </a:rPr>
              <a:t>fficacité </a:t>
            </a:r>
            <a:r>
              <a:rPr lang="fr-FR" sz="5300" dirty="0">
                <a:solidFill>
                  <a:srgbClr val="00B050"/>
                </a:solidFill>
                <a:latin typeface="Cooper Black" pitchFamily="18" charset="0"/>
              </a:rPr>
              <a:t>É</a:t>
            </a:r>
            <a:r>
              <a:rPr lang="fr-FR" sz="5300" dirty="0">
                <a:latin typeface="Cooper Black" pitchFamily="18" charset="0"/>
              </a:rPr>
              <a:t>nergétique </a:t>
            </a:r>
            <a:r>
              <a:rPr lang="fr-FR" sz="5300" dirty="0">
                <a:solidFill>
                  <a:srgbClr val="FF0000"/>
                </a:solidFill>
                <a:latin typeface="Cooper Black" pitchFamily="18" charset="0"/>
              </a:rPr>
              <a:t>C</a:t>
            </a:r>
            <a:r>
              <a:rPr lang="fr-FR" sz="5300" dirty="0">
                <a:solidFill>
                  <a:srgbClr val="00B050"/>
                </a:solidFill>
                <a:latin typeface="Cooper Black" pitchFamily="18" charset="0"/>
              </a:rPr>
              <a:t>N</a:t>
            </a:r>
            <a:r>
              <a:rPr lang="fr-FR" sz="5300" dirty="0">
                <a:solidFill>
                  <a:srgbClr val="FF0000"/>
                </a:solidFill>
                <a:latin typeface="Cooper Black" pitchFamily="18" charset="0"/>
              </a:rPr>
              <a:t>E</a:t>
            </a:r>
            <a:r>
              <a:rPr lang="fr-FR" sz="5300" dirty="0">
                <a:solidFill>
                  <a:srgbClr val="00B050"/>
                </a:solidFill>
                <a:latin typeface="Cooper Black" pitchFamily="18" charset="0"/>
              </a:rPr>
              <a:t>R</a:t>
            </a:r>
            <a:r>
              <a:rPr lang="fr-FR" sz="5300" dirty="0">
                <a:solidFill>
                  <a:srgbClr val="FF0000"/>
                </a:solidFill>
                <a:latin typeface="Cooper Black" pitchFamily="18" charset="0"/>
              </a:rPr>
              <a:t>E</a:t>
            </a:r>
            <a:r>
              <a:rPr lang="fr-FR" sz="5300" dirty="0">
                <a:solidFill>
                  <a:srgbClr val="00B050"/>
                </a:solidFill>
                <a:latin typeface="Cooper Black" pitchFamily="18" charset="0"/>
              </a:rPr>
              <a:t>E</a:t>
            </a:r>
            <a:r>
              <a:rPr lang="fr-FR" sz="5300" dirty="0">
                <a:latin typeface="Cooper Black" pitchFamily="18" charset="0"/>
              </a:rPr>
              <a:t>’ 21</a:t>
            </a:r>
            <a:endParaRPr lang="fr-FR" sz="5300" b="1" dirty="0">
              <a:solidFill>
                <a:schemeClr val="accent6">
                  <a:lumMod val="75000"/>
                </a:schemeClr>
              </a:solidFill>
              <a:latin typeface="Cooper Black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Image 2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255" y="658286"/>
            <a:ext cx="2581230" cy="1845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Image 2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8446" y="504306"/>
            <a:ext cx="2376264" cy="2149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7978</TotalTime>
  <Words>66</Words>
  <Application>Microsoft Office PowerPoint</Application>
  <PresentationFormat>Personnalisé</PresentationFormat>
  <Paragraphs>14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Modèle par défaut</vt:lpstr>
      <vt:lpstr>Présentation PowerPoint</vt:lpstr>
    </vt:vector>
  </TitlesOfParts>
  <Company>CCIP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Groupe ESIEE</dc:creator>
  <cp:lastModifiedBy>pc</cp:lastModifiedBy>
  <cp:revision>161</cp:revision>
  <dcterms:created xsi:type="dcterms:W3CDTF">2008-02-13T12:45:20Z</dcterms:created>
  <dcterms:modified xsi:type="dcterms:W3CDTF">2021-02-10T17:21:38Z</dcterms:modified>
</cp:coreProperties>
</file>