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41" r:id="rId3"/>
    <p:sldId id="292" r:id="rId4"/>
    <p:sldId id="265" r:id="rId5"/>
    <p:sldId id="266" r:id="rId6"/>
    <p:sldId id="267" r:id="rId7"/>
    <p:sldId id="297" r:id="rId8"/>
    <p:sldId id="305" r:id="rId9"/>
    <p:sldId id="308" r:id="rId1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988" autoAdjust="0"/>
  </p:normalViewPr>
  <p:slideViewPr>
    <p:cSldViewPr>
      <p:cViewPr varScale="1">
        <p:scale>
          <a:sx n="51" d="100"/>
          <a:sy n="51" d="100"/>
        </p:scale>
        <p:origin x="-14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FE8170-DF75-4EBA-B82C-E4ABE774A606}" type="doc">
      <dgm:prSet loTypeId="urn:microsoft.com/office/officeart/2005/8/layout/vList2" loCatId="list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fr-FR"/>
        </a:p>
      </dgm:t>
    </dgm:pt>
    <dgm:pt modelId="{869CD5FA-8BCD-4CAA-ABCB-0F8EC9D1E5EA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algn="ctr" rtl="1"/>
          <a:r>
            <a:rPr lang="ar-DZ" sz="4000" b="1" dirty="0" smtClean="0">
              <a:latin typeface="ae_AlMateen" panose="02060803050605020204" pitchFamily="18" charset="-78"/>
              <a:cs typeface="ae_AlMateen" panose="02060803050605020204" pitchFamily="18" charset="-78"/>
            </a:rPr>
            <a:t>الجمهورية الجزائرية الديمقراطية الشعبية</a:t>
          </a:r>
          <a:r>
            <a:rPr lang="fr-FR" sz="4000" b="1" dirty="0" smtClean="0">
              <a:latin typeface="ae_AlMateen" panose="02060803050605020204" pitchFamily="18" charset="-78"/>
              <a:cs typeface="ae_AlMateen" panose="02060803050605020204" pitchFamily="18" charset="-78"/>
            </a:rPr>
            <a:t/>
          </a:r>
          <a:br>
            <a:rPr lang="fr-FR" sz="4000" b="1" dirty="0" smtClean="0">
              <a:latin typeface="ae_AlMateen" panose="02060803050605020204" pitchFamily="18" charset="-78"/>
              <a:cs typeface="ae_AlMateen" panose="02060803050605020204" pitchFamily="18" charset="-78"/>
            </a:rPr>
          </a:br>
          <a:r>
            <a:rPr lang="ar-DZ" sz="4000" b="1" dirty="0" smtClean="0">
              <a:latin typeface="ae_AlMateen" panose="02060803050605020204" pitchFamily="18" charset="-78"/>
              <a:cs typeface="ae_AlMateen" panose="02060803050605020204" pitchFamily="18" charset="-78"/>
            </a:rPr>
            <a:t>وزارة التعليم العالي والبحث العلمـــــــي</a:t>
          </a:r>
          <a:endParaRPr lang="fr-FR" sz="4000" b="1" dirty="0">
            <a:latin typeface="ae_AlMateen" panose="02060803050605020204" pitchFamily="18" charset="-78"/>
            <a:cs typeface="ae_AlMateen" panose="02060803050605020204" pitchFamily="18" charset="-78"/>
          </a:endParaRPr>
        </a:p>
      </dgm:t>
    </dgm:pt>
    <dgm:pt modelId="{4A28A7AD-8F5F-452E-A0A3-3BF06C05A0D2}" type="parTrans" cxnId="{E49B5A71-23FC-4B47-A807-5D15006C3905}">
      <dgm:prSet/>
      <dgm:spPr/>
      <dgm:t>
        <a:bodyPr/>
        <a:lstStyle/>
        <a:p>
          <a:endParaRPr lang="fr-FR"/>
        </a:p>
      </dgm:t>
    </dgm:pt>
    <dgm:pt modelId="{A4B11E4D-081A-48C3-B4FE-1C3E2C77E540}" type="sibTrans" cxnId="{E49B5A71-23FC-4B47-A807-5D15006C3905}">
      <dgm:prSet/>
      <dgm:spPr/>
      <dgm:t>
        <a:bodyPr/>
        <a:lstStyle/>
        <a:p>
          <a:endParaRPr lang="fr-FR"/>
        </a:p>
      </dgm:t>
    </dgm:pt>
    <dgm:pt modelId="{D597D9CB-8827-4C9A-A02A-FA2A8719563B}" type="pres">
      <dgm:prSet presAssocID="{7EFE8170-DF75-4EBA-B82C-E4ABE774A60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3942D18E-95D3-439C-A53E-21A2832120BD}" type="pres">
      <dgm:prSet presAssocID="{869CD5FA-8BCD-4CAA-ABCB-0F8EC9D1E5EA}" presName="parentText" presStyleLbl="node1" presStyleIdx="0" presStyleCnt="1" custLinFactNeighborY="1456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E49B5A71-23FC-4B47-A807-5D15006C3905}" srcId="{7EFE8170-DF75-4EBA-B82C-E4ABE774A606}" destId="{869CD5FA-8BCD-4CAA-ABCB-0F8EC9D1E5EA}" srcOrd="0" destOrd="0" parTransId="{4A28A7AD-8F5F-452E-A0A3-3BF06C05A0D2}" sibTransId="{A4B11E4D-081A-48C3-B4FE-1C3E2C77E540}"/>
    <dgm:cxn modelId="{462F23F1-8222-41CA-9B34-03BBDE23333F}" type="presOf" srcId="{869CD5FA-8BCD-4CAA-ABCB-0F8EC9D1E5EA}" destId="{3942D18E-95D3-439C-A53E-21A2832120BD}" srcOrd="0" destOrd="0" presId="urn:microsoft.com/office/officeart/2005/8/layout/vList2"/>
    <dgm:cxn modelId="{B2C90436-9334-4C84-B9FB-F5680DBC3DC3}" type="presOf" srcId="{7EFE8170-DF75-4EBA-B82C-E4ABE774A606}" destId="{D597D9CB-8827-4C9A-A02A-FA2A8719563B}" srcOrd="0" destOrd="0" presId="urn:microsoft.com/office/officeart/2005/8/layout/vList2"/>
    <dgm:cxn modelId="{7FE6B7A0-3850-4C68-AD60-8FA754B6F977}" type="presParOf" srcId="{D597D9CB-8827-4C9A-A02A-FA2A8719563B}" destId="{3942D18E-95D3-439C-A53E-21A2832120B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B3117A-2E9C-467B-998C-9CEF975EC508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fr-FR"/>
        </a:p>
      </dgm:t>
    </dgm:pt>
    <dgm:pt modelId="{BFB1BD9A-3168-4080-8B7B-FC7C9B98F71F}" type="pres">
      <dgm:prSet presAssocID="{88B3117A-2E9C-467B-998C-9CEF975EC50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</dgm:ptLst>
  <dgm:cxnLst>
    <dgm:cxn modelId="{9A29A85F-B2E1-4C48-81B5-94D1DAEF6C3D}" type="presOf" srcId="{88B3117A-2E9C-467B-998C-9CEF975EC508}" destId="{BFB1BD9A-3168-4080-8B7B-FC7C9B98F71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13E1DAE-5948-4076-86E3-363DC1D8CFE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8AAF9A09-476C-4EF9-8CD8-6C4BC67044DE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algn="ctr" rtl="0"/>
          <a:r>
            <a:rPr lang="ar-SA" sz="3600" b="1" dirty="0" smtClean="0">
              <a:latin typeface="ae_AlMateen" panose="02060803050605020204" pitchFamily="18" charset="-78"/>
              <a:cs typeface="ae_AlMateen" panose="02060803050605020204" pitchFamily="18" charset="-78"/>
            </a:rPr>
            <a:t>الشعب العلمية والأدبية في المرحلة الثانوية </a:t>
          </a:r>
          <a:r>
            <a:rPr lang="fr-FR" sz="2700" dirty="0" smtClean="0"/>
            <a:t/>
          </a:r>
          <a:br>
            <a:rPr lang="fr-FR" sz="2700" dirty="0" smtClean="0"/>
          </a:br>
          <a:r>
            <a:rPr lang="fr-FR" sz="2700" dirty="0" smtClean="0"/>
            <a:t/>
          </a:r>
          <a:br>
            <a:rPr lang="fr-FR" sz="2700" dirty="0" smtClean="0"/>
          </a:br>
          <a:endParaRPr lang="fr-FR" sz="2700" dirty="0"/>
        </a:p>
      </dgm:t>
    </dgm:pt>
    <dgm:pt modelId="{836979CA-A096-468E-BB75-962F0592DDF1}" type="parTrans" cxnId="{6254B85B-A1F6-401E-ACC7-9B96376F0FE7}">
      <dgm:prSet/>
      <dgm:spPr/>
      <dgm:t>
        <a:bodyPr/>
        <a:lstStyle/>
        <a:p>
          <a:endParaRPr lang="fr-FR"/>
        </a:p>
      </dgm:t>
    </dgm:pt>
    <dgm:pt modelId="{D6EB17BE-C614-4D15-B6BE-9FFACF1FB0A2}" type="sibTrans" cxnId="{6254B85B-A1F6-401E-ACC7-9B96376F0FE7}">
      <dgm:prSet/>
      <dgm:spPr/>
      <dgm:t>
        <a:bodyPr/>
        <a:lstStyle/>
        <a:p>
          <a:endParaRPr lang="fr-FR"/>
        </a:p>
      </dgm:t>
    </dgm:pt>
    <dgm:pt modelId="{B1102F8E-D8F0-4521-AA73-67794B4BF2AA}" type="pres">
      <dgm:prSet presAssocID="{613E1DAE-5948-4076-86E3-363DC1D8CFE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C008AB88-524E-4F44-A687-E8B87409C206}" type="pres">
      <dgm:prSet presAssocID="{8AAF9A09-476C-4EF9-8CD8-6C4BC67044D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2AAC4B7-7F55-4B2F-84B8-226F6E36AD7B}" type="presOf" srcId="{613E1DAE-5948-4076-86E3-363DC1D8CFE9}" destId="{B1102F8E-D8F0-4521-AA73-67794B4BF2AA}" srcOrd="0" destOrd="0" presId="urn:microsoft.com/office/officeart/2005/8/layout/vList2"/>
    <dgm:cxn modelId="{6254B85B-A1F6-401E-ACC7-9B96376F0FE7}" srcId="{613E1DAE-5948-4076-86E3-363DC1D8CFE9}" destId="{8AAF9A09-476C-4EF9-8CD8-6C4BC67044DE}" srcOrd="0" destOrd="0" parTransId="{836979CA-A096-468E-BB75-962F0592DDF1}" sibTransId="{D6EB17BE-C614-4D15-B6BE-9FFACF1FB0A2}"/>
    <dgm:cxn modelId="{0E8D6533-9357-47B0-B87A-B1DFDC9F9936}" type="presOf" srcId="{8AAF9A09-476C-4EF9-8CD8-6C4BC67044DE}" destId="{C008AB88-524E-4F44-A687-E8B87409C206}" srcOrd="0" destOrd="0" presId="urn:microsoft.com/office/officeart/2005/8/layout/vList2"/>
    <dgm:cxn modelId="{A5CD1392-996A-4F31-BDCA-50468300DCF0}" type="presParOf" srcId="{B1102F8E-D8F0-4521-AA73-67794B4BF2AA}" destId="{C008AB88-524E-4F44-A687-E8B87409C20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A4497FD-BFC7-44E8-9823-9E911A37643A}" type="doc">
      <dgm:prSet loTypeId="urn:microsoft.com/office/officeart/2005/8/layout/cycle2" loCatId="cycle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fr-FR"/>
        </a:p>
      </dgm:t>
    </dgm:pt>
    <dgm:pt modelId="{78975E15-A10C-49F1-82EF-62E35FAA8A7B}">
      <dgm:prSet/>
      <dgm:spPr/>
      <dgm:t>
        <a:bodyPr/>
        <a:lstStyle/>
        <a:p>
          <a:r>
            <a:rPr lang="ar-DZ" dirty="0" smtClean="0">
              <a:latin typeface="ae_AlMateen" panose="02060803050605020204" pitchFamily="18" charset="-78"/>
              <a:cs typeface="ae_AlMateen" panose="02060803050605020204" pitchFamily="18" charset="-78"/>
            </a:rPr>
            <a:t>رياضيـــات</a:t>
          </a:r>
          <a:endParaRPr lang="fr-FR" dirty="0">
            <a:latin typeface="ae_AlMateen" panose="02060803050605020204" pitchFamily="18" charset="-78"/>
            <a:cs typeface="ae_AlMateen" panose="02060803050605020204" pitchFamily="18" charset="-78"/>
          </a:endParaRPr>
        </a:p>
      </dgm:t>
    </dgm:pt>
    <dgm:pt modelId="{59BDF776-4235-40A7-AE31-120989ABED84}" type="parTrans" cxnId="{DE0D8751-2C92-4FDF-8B1C-D7B2B1980911}">
      <dgm:prSet/>
      <dgm:spPr/>
      <dgm:t>
        <a:bodyPr/>
        <a:lstStyle/>
        <a:p>
          <a:endParaRPr lang="fr-FR"/>
        </a:p>
      </dgm:t>
    </dgm:pt>
    <dgm:pt modelId="{569A4B00-B068-4932-8CA7-B119396CCCCB}" type="sibTrans" cxnId="{DE0D8751-2C92-4FDF-8B1C-D7B2B1980911}">
      <dgm:prSet/>
      <dgm:spPr/>
      <dgm:t>
        <a:bodyPr/>
        <a:lstStyle/>
        <a:p>
          <a:endParaRPr lang="fr-FR"/>
        </a:p>
      </dgm:t>
    </dgm:pt>
    <dgm:pt modelId="{D95A585B-4537-4C72-8E50-5C40DF01414A}">
      <dgm:prSet/>
      <dgm:spPr/>
      <dgm:t>
        <a:bodyPr/>
        <a:lstStyle/>
        <a:p>
          <a:r>
            <a:rPr lang="ar-DZ" dirty="0" smtClean="0">
              <a:latin typeface="ae_AlMateen" panose="02060803050605020204" pitchFamily="18" charset="-78"/>
              <a:cs typeface="ae_AlMateen" panose="02060803050605020204" pitchFamily="18" charset="-78"/>
            </a:rPr>
            <a:t>تسييـــــر و اقتصـــــــاد</a:t>
          </a:r>
          <a:endParaRPr lang="fr-FR" dirty="0">
            <a:latin typeface="ae_AlMateen" panose="02060803050605020204" pitchFamily="18" charset="-78"/>
            <a:cs typeface="ae_AlMateen" panose="02060803050605020204" pitchFamily="18" charset="-78"/>
          </a:endParaRPr>
        </a:p>
      </dgm:t>
    </dgm:pt>
    <dgm:pt modelId="{650A04A4-6AAB-4940-810D-D6F2C26EC41C}" type="parTrans" cxnId="{A76B7CF7-36BD-424C-A720-7273E043B642}">
      <dgm:prSet/>
      <dgm:spPr/>
      <dgm:t>
        <a:bodyPr/>
        <a:lstStyle/>
        <a:p>
          <a:endParaRPr lang="fr-FR"/>
        </a:p>
      </dgm:t>
    </dgm:pt>
    <dgm:pt modelId="{4AAC4262-6E12-48A3-90FF-709D9D9FFD88}" type="sibTrans" cxnId="{A76B7CF7-36BD-424C-A720-7273E043B642}">
      <dgm:prSet/>
      <dgm:spPr/>
      <dgm:t>
        <a:bodyPr/>
        <a:lstStyle/>
        <a:p>
          <a:endParaRPr lang="fr-FR"/>
        </a:p>
      </dgm:t>
    </dgm:pt>
    <dgm:pt modelId="{1775B2EC-ED66-48CF-B0CB-E820174E6970}">
      <dgm:prSet/>
      <dgm:spPr/>
      <dgm:t>
        <a:bodyPr/>
        <a:lstStyle/>
        <a:p>
          <a:r>
            <a:rPr lang="ar-DZ" dirty="0" smtClean="0">
              <a:latin typeface="ae_AlMateen" panose="02060803050605020204" pitchFamily="18" charset="-78"/>
              <a:cs typeface="ae_AlMateen" panose="02060803050605020204" pitchFamily="18" charset="-78"/>
            </a:rPr>
            <a:t>لغـــات اجنبيــــــة</a:t>
          </a:r>
          <a:endParaRPr lang="fr-FR" dirty="0"/>
        </a:p>
      </dgm:t>
    </dgm:pt>
    <dgm:pt modelId="{15D951BE-F937-440F-A9BB-87A865983190}" type="parTrans" cxnId="{D9B7B7FE-9E66-443A-BFB1-50B3CA3EB587}">
      <dgm:prSet/>
      <dgm:spPr/>
      <dgm:t>
        <a:bodyPr/>
        <a:lstStyle/>
        <a:p>
          <a:endParaRPr lang="fr-FR"/>
        </a:p>
      </dgm:t>
    </dgm:pt>
    <dgm:pt modelId="{A0DAB09B-7982-48CD-B008-83C6F104F3E7}" type="sibTrans" cxnId="{D9B7B7FE-9E66-443A-BFB1-50B3CA3EB587}">
      <dgm:prSet/>
      <dgm:spPr/>
      <dgm:t>
        <a:bodyPr/>
        <a:lstStyle/>
        <a:p>
          <a:endParaRPr lang="fr-FR"/>
        </a:p>
      </dgm:t>
    </dgm:pt>
    <dgm:pt modelId="{0882D2C3-263E-4D39-B868-5314B573E0BF}">
      <dgm:prSet/>
      <dgm:spPr/>
      <dgm:t>
        <a:bodyPr/>
        <a:lstStyle/>
        <a:p>
          <a:r>
            <a:rPr lang="ar-DZ" dirty="0" smtClean="0">
              <a:latin typeface="ae_AlMateen" panose="02060803050605020204" pitchFamily="18" charset="-78"/>
              <a:cs typeface="ae_AlMateen" panose="02060803050605020204" pitchFamily="18" charset="-78"/>
            </a:rPr>
            <a:t>تقني رياضـــي</a:t>
          </a:r>
          <a:endParaRPr lang="fr-FR" dirty="0">
            <a:latin typeface="ae_AlMateen" panose="02060803050605020204" pitchFamily="18" charset="-78"/>
            <a:cs typeface="ae_AlMateen" panose="02060803050605020204" pitchFamily="18" charset="-78"/>
          </a:endParaRPr>
        </a:p>
      </dgm:t>
    </dgm:pt>
    <dgm:pt modelId="{26A05DCD-FD01-4620-A16E-31F0E895E55A}" type="parTrans" cxnId="{234418B0-C945-4E97-8E24-3B0B2EE0932C}">
      <dgm:prSet/>
      <dgm:spPr/>
      <dgm:t>
        <a:bodyPr/>
        <a:lstStyle/>
        <a:p>
          <a:endParaRPr lang="fr-FR"/>
        </a:p>
      </dgm:t>
    </dgm:pt>
    <dgm:pt modelId="{0FC984AC-ACC9-4DC2-ABC2-78BB4F2C0D17}" type="sibTrans" cxnId="{234418B0-C945-4E97-8E24-3B0B2EE0932C}">
      <dgm:prSet/>
      <dgm:spPr/>
      <dgm:t>
        <a:bodyPr/>
        <a:lstStyle/>
        <a:p>
          <a:endParaRPr lang="fr-FR"/>
        </a:p>
      </dgm:t>
    </dgm:pt>
    <dgm:pt modelId="{2FEF4739-0159-4334-B7A1-A9318B49C01D}">
      <dgm:prSet/>
      <dgm:spPr/>
      <dgm:t>
        <a:bodyPr/>
        <a:lstStyle/>
        <a:p>
          <a:r>
            <a:rPr lang="ar-DZ" dirty="0" smtClean="0">
              <a:latin typeface="ae_AlMateen" panose="02060803050605020204" pitchFamily="18" charset="-78"/>
              <a:cs typeface="ae_AlMateen" panose="02060803050605020204" pitchFamily="18" charset="-78"/>
            </a:rPr>
            <a:t>علوم تجريبية</a:t>
          </a:r>
          <a:endParaRPr lang="fr-FR" dirty="0">
            <a:latin typeface="ae_AlMateen" panose="02060803050605020204" pitchFamily="18" charset="-78"/>
            <a:cs typeface="ae_AlMateen" panose="02060803050605020204" pitchFamily="18" charset="-78"/>
          </a:endParaRPr>
        </a:p>
      </dgm:t>
    </dgm:pt>
    <dgm:pt modelId="{01383D26-B7A5-4AB3-9601-951FD38EAF1C}" type="parTrans" cxnId="{75D91214-5835-46B0-9A03-EDD88A942D93}">
      <dgm:prSet/>
      <dgm:spPr/>
      <dgm:t>
        <a:bodyPr/>
        <a:lstStyle/>
        <a:p>
          <a:endParaRPr lang="fr-FR"/>
        </a:p>
      </dgm:t>
    </dgm:pt>
    <dgm:pt modelId="{96113B11-A942-48D2-8C8A-8B083776176C}" type="sibTrans" cxnId="{75D91214-5835-46B0-9A03-EDD88A942D93}">
      <dgm:prSet/>
      <dgm:spPr/>
      <dgm:t>
        <a:bodyPr/>
        <a:lstStyle/>
        <a:p>
          <a:endParaRPr lang="fr-FR"/>
        </a:p>
      </dgm:t>
    </dgm:pt>
    <dgm:pt modelId="{171E2D62-5EAD-4908-91EA-D4F9119FE04B}">
      <dgm:prSet phldrT="[Texte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ar-DZ" dirty="0" smtClean="0">
              <a:latin typeface="ae_AlMateen" panose="02060803050605020204" pitchFamily="18" charset="-78"/>
              <a:cs typeface="ae_AlMateen" panose="02060803050605020204" pitchFamily="18" charset="-78"/>
            </a:rPr>
            <a:t>آداب و فلسفة</a:t>
          </a:r>
          <a:endParaRPr lang="fr-FR" dirty="0">
            <a:latin typeface="ae_AlMateen" panose="02060803050605020204" pitchFamily="18" charset="-78"/>
            <a:cs typeface="ae_AlMateen" panose="02060803050605020204" pitchFamily="18" charset="-78"/>
          </a:endParaRPr>
        </a:p>
      </dgm:t>
    </dgm:pt>
    <dgm:pt modelId="{2410117C-F1E1-4F8D-85C1-61470F88F632}" type="sibTrans" cxnId="{1739502E-18C8-4EEF-BDED-1E9BAA0017DF}">
      <dgm:prSet/>
      <dgm:spPr/>
      <dgm:t>
        <a:bodyPr/>
        <a:lstStyle/>
        <a:p>
          <a:endParaRPr lang="fr-FR"/>
        </a:p>
      </dgm:t>
    </dgm:pt>
    <dgm:pt modelId="{9BC25D89-71F0-46FE-9D6D-81CBCE79140D}" type="parTrans" cxnId="{1739502E-18C8-4EEF-BDED-1E9BAA0017DF}">
      <dgm:prSet/>
      <dgm:spPr/>
      <dgm:t>
        <a:bodyPr/>
        <a:lstStyle/>
        <a:p>
          <a:endParaRPr lang="fr-FR"/>
        </a:p>
      </dgm:t>
    </dgm:pt>
    <dgm:pt modelId="{EE3FD78B-96F4-44EE-9A0F-D2E163FC7A66}" type="pres">
      <dgm:prSet presAssocID="{FA4497FD-BFC7-44E8-9823-9E911A37643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38D040CC-8539-4E55-8080-7421C05175AC}" type="pres">
      <dgm:prSet presAssocID="{2FEF4739-0159-4334-B7A1-A9318B49C01D}" presName="node" presStyleLbl="node1" presStyleIdx="0" presStyleCnt="6" custScaleX="236797" custScaleY="132406" custRadScaleRad="90334" custRadScaleInc="-2402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6ABFD2C-E2FD-475B-B4A6-677FB530E8A3}" type="pres">
      <dgm:prSet presAssocID="{96113B11-A942-48D2-8C8A-8B083776176C}" presName="sibTrans" presStyleLbl="sibTrans2D1" presStyleIdx="0" presStyleCnt="6"/>
      <dgm:spPr/>
      <dgm:t>
        <a:bodyPr/>
        <a:lstStyle/>
        <a:p>
          <a:endParaRPr lang="fr-FR"/>
        </a:p>
      </dgm:t>
    </dgm:pt>
    <dgm:pt modelId="{47610219-2264-4282-8503-45C9929523D4}" type="pres">
      <dgm:prSet presAssocID="{96113B11-A942-48D2-8C8A-8B083776176C}" presName="connectorText" presStyleLbl="sibTrans2D1" presStyleIdx="0" presStyleCnt="6"/>
      <dgm:spPr/>
      <dgm:t>
        <a:bodyPr/>
        <a:lstStyle/>
        <a:p>
          <a:endParaRPr lang="fr-FR"/>
        </a:p>
      </dgm:t>
    </dgm:pt>
    <dgm:pt modelId="{ED5C7147-6FF7-4BE8-88FE-618684FC4AC4}" type="pres">
      <dgm:prSet presAssocID="{0882D2C3-263E-4D39-B868-5314B573E0BF}" presName="node" presStyleLbl="node1" presStyleIdx="1" presStyleCnt="6" custScaleX="204755" custScaleY="126919" custRadScaleRad="144195" custRadScaleInc="2351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DBE4D7F-0C53-46C5-A23F-2AB64DBCD2FE}" type="pres">
      <dgm:prSet presAssocID="{0FC984AC-ACC9-4DC2-ABC2-78BB4F2C0D17}" presName="sibTrans" presStyleLbl="sibTrans2D1" presStyleIdx="1" presStyleCnt="6"/>
      <dgm:spPr/>
      <dgm:t>
        <a:bodyPr/>
        <a:lstStyle/>
        <a:p>
          <a:endParaRPr lang="fr-FR"/>
        </a:p>
      </dgm:t>
    </dgm:pt>
    <dgm:pt modelId="{548BFE8E-872D-45C8-8067-5DF400FAC1A9}" type="pres">
      <dgm:prSet presAssocID="{0FC984AC-ACC9-4DC2-ABC2-78BB4F2C0D17}" presName="connectorText" presStyleLbl="sibTrans2D1" presStyleIdx="1" presStyleCnt="6"/>
      <dgm:spPr/>
      <dgm:t>
        <a:bodyPr/>
        <a:lstStyle/>
        <a:p>
          <a:endParaRPr lang="fr-FR"/>
        </a:p>
      </dgm:t>
    </dgm:pt>
    <dgm:pt modelId="{84AD15AC-304F-42B9-A908-5636E7E189BE}" type="pres">
      <dgm:prSet presAssocID="{1775B2EC-ED66-48CF-B0CB-E820174E6970}" presName="node" presStyleLbl="node1" presStyleIdx="2" presStyleCnt="6" custScaleX="210086" custScaleY="128436" custRadScaleRad="149903" custRadScaleInc="-2547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59E2DC9-9449-41BF-9A3E-D53AB73FB919}" type="pres">
      <dgm:prSet presAssocID="{A0DAB09B-7982-48CD-B008-83C6F104F3E7}" presName="sibTrans" presStyleLbl="sibTrans2D1" presStyleIdx="2" presStyleCnt="6"/>
      <dgm:spPr/>
      <dgm:t>
        <a:bodyPr/>
        <a:lstStyle/>
        <a:p>
          <a:endParaRPr lang="fr-FR"/>
        </a:p>
      </dgm:t>
    </dgm:pt>
    <dgm:pt modelId="{A9414ABE-686A-40DF-8308-F90D06E3D216}" type="pres">
      <dgm:prSet presAssocID="{A0DAB09B-7982-48CD-B008-83C6F104F3E7}" presName="connectorText" presStyleLbl="sibTrans2D1" presStyleIdx="2" presStyleCnt="6"/>
      <dgm:spPr/>
      <dgm:t>
        <a:bodyPr/>
        <a:lstStyle/>
        <a:p>
          <a:endParaRPr lang="fr-FR"/>
        </a:p>
      </dgm:t>
    </dgm:pt>
    <dgm:pt modelId="{122C04B9-7C2A-4BD4-BE10-883CC7F895CE}" type="pres">
      <dgm:prSet presAssocID="{D95A585B-4537-4C72-8E50-5C40DF01414A}" presName="node" presStyleLbl="node1" presStyleIdx="3" presStyleCnt="6" custScaleX="186929" custScaleY="137951" custRadScaleRad="85953" custRadScaleInc="69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9D395CD-0D81-45A6-B4C4-10A81069B53B}" type="pres">
      <dgm:prSet presAssocID="{4AAC4262-6E12-48A3-90FF-709D9D9FFD88}" presName="sibTrans" presStyleLbl="sibTrans2D1" presStyleIdx="3" presStyleCnt="6"/>
      <dgm:spPr/>
      <dgm:t>
        <a:bodyPr/>
        <a:lstStyle/>
        <a:p>
          <a:endParaRPr lang="fr-FR"/>
        </a:p>
      </dgm:t>
    </dgm:pt>
    <dgm:pt modelId="{2E0F6DF5-5534-4B24-9E5D-A855CF6212F3}" type="pres">
      <dgm:prSet presAssocID="{4AAC4262-6E12-48A3-90FF-709D9D9FFD88}" presName="connectorText" presStyleLbl="sibTrans2D1" presStyleIdx="3" presStyleCnt="6"/>
      <dgm:spPr/>
      <dgm:t>
        <a:bodyPr/>
        <a:lstStyle/>
        <a:p>
          <a:endParaRPr lang="fr-FR"/>
        </a:p>
      </dgm:t>
    </dgm:pt>
    <dgm:pt modelId="{827BBCCC-AC3C-487F-B79B-A4853756765E}" type="pres">
      <dgm:prSet presAssocID="{78975E15-A10C-49F1-82EF-62E35FAA8A7B}" presName="node" presStyleLbl="node1" presStyleIdx="4" presStyleCnt="6" custScaleX="173391" custScaleY="132407" custRadScaleRad="165023" custRadScaleInc="864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AF3FBB7-ED7B-4378-BF63-BA8FFB8699CD}" type="pres">
      <dgm:prSet presAssocID="{569A4B00-B068-4932-8CA7-B119396CCCCB}" presName="sibTrans" presStyleLbl="sibTrans2D1" presStyleIdx="4" presStyleCnt="6"/>
      <dgm:spPr/>
      <dgm:t>
        <a:bodyPr/>
        <a:lstStyle/>
        <a:p>
          <a:endParaRPr lang="fr-FR"/>
        </a:p>
      </dgm:t>
    </dgm:pt>
    <dgm:pt modelId="{0733497A-3721-4AE3-96B2-6EED9C4540AA}" type="pres">
      <dgm:prSet presAssocID="{569A4B00-B068-4932-8CA7-B119396CCCCB}" presName="connectorText" presStyleLbl="sibTrans2D1" presStyleIdx="4" presStyleCnt="6"/>
      <dgm:spPr/>
      <dgm:t>
        <a:bodyPr/>
        <a:lstStyle/>
        <a:p>
          <a:endParaRPr lang="fr-FR"/>
        </a:p>
      </dgm:t>
    </dgm:pt>
    <dgm:pt modelId="{716D53BC-C7D0-40BC-9F15-6F61B099D681}" type="pres">
      <dgm:prSet presAssocID="{171E2D62-5EAD-4908-91EA-D4F9119FE04B}" presName="node" presStyleLbl="node1" presStyleIdx="5" presStyleCnt="6" custScaleX="213536" custScaleY="120175" custRadScaleRad="150263" custRadScaleInc="-5104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44BF9C7-3820-4DB7-9AD4-DF3129E117E2}" type="pres">
      <dgm:prSet presAssocID="{2410117C-F1E1-4F8D-85C1-61470F88F632}" presName="sibTrans" presStyleLbl="sibTrans2D1" presStyleIdx="5" presStyleCnt="6"/>
      <dgm:spPr/>
      <dgm:t>
        <a:bodyPr/>
        <a:lstStyle/>
        <a:p>
          <a:endParaRPr lang="fr-FR"/>
        </a:p>
      </dgm:t>
    </dgm:pt>
    <dgm:pt modelId="{D8E4250B-C1A5-4599-97F5-FE63A17C8BE9}" type="pres">
      <dgm:prSet presAssocID="{2410117C-F1E1-4F8D-85C1-61470F88F632}" presName="connectorText" presStyleLbl="sibTrans2D1" presStyleIdx="5" presStyleCnt="6"/>
      <dgm:spPr/>
      <dgm:t>
        <a:bodyPr/>
        <a:lstStyle/>
        <a:p>
          <a:endParaRPr lang="fr-FR"/>
        </a:p>
      </dgm:t>
    </dgm:pt>
  </dgm:ptLst>
  <dgm:cxnLst>
    <dgm:cxn modelId="{F68216F5-08DC-4EA1-AA8B-D2D10010C773}" type="presOf" srcId="{2FEF4739-0159-4334-B7A1-A9318B49C01D}" destId="{38D040CC-8539-4E55-8080-7421C05175AC}" srcOrd="0" destOrd="0" presId="urn:microsoft.com/office/officeart/2005/8/layout/cycle2"/>
    <dgm:cxn modelId="{75D91214-5835-46B0-9A03-EDD88A942D93}" srcId="{FA4497FD-BFC7-44E8-9823-9E911A37643A}" destId="{2FEF4739-0159-4334-B7A1-A9318B49C01D}" srcOrd="0" destOrd="0" parTransId="{01383D26-B7A5-4AB3-9601-951FD38EAF1C}" sibTransId="{96113B11-A942-48D2-8C8A-8B083776176C}"/>
    <dgm:cxn modelId="{D9B7B7FE-9E66-443A-BFB1-50B3CA3EB587}" srcId="{FA4497FD-BFC7-44E8-9823-9E911A37643A}" destId="{1775B2EC-ED66-48CF-B0CB-E820174E6970}" srcOrd="2" destOrd="0" parTransId="{15D951BE-F937-440F-A9BB-87A865983190}" sibTransId="{A0DAB09B-7982-48CD-B008-83C6F104F3E7}"/>
    <dgm:cxn modelId="{B9EB29C3-87C7-4698-862D-47B1EA972D3C}" type="presOf" srcId="{0FC984AC-ACC9-4DC2-ABC2-78BB4F2C0D17}" destId="{8DBE4D7F-0C53-46C5-A23F-2AB64DBCD2FE}" srcOrd="0" destOrd="0" presId="urn:microsoft.com/office/officeart/2005/8/layout/cycle2"/>
    <dgm:cxn modelId="{E45DB712-1B7B-4C17-A62F-3AF053E23EEF}" type="presOf" srcId="{FA4497FD-BFC7-44E8-9823-9E911A37643A}" destId="{EE3FD78B-96F4-44EE-9A0F-D2E163FC7A66}" srcOrd="0" destOrd="0" presId="urn:microsoft.com/office/officeart/2005/8/layout/cycle2"/>
    <dgm:cxn modelId="{4ADFF2EC-DFBE-4E60-B3E3-384E4D41DFCA}" type="presOf" srcId="{A0DAB09B-7982-48CD-B008-83C6F104F3E7}" destId="{359E2DC9-9449-41BF-9A3E-D53AB73FB919}" srcOrd="0" destOrd="0" presId="urn:microsoft.com/office/officeart/2005/8/layout/cycle2"/>
    <dgm:cxn modelId="{7642D04B-7649-4907-B497-A2677CA04C57}" type="presOf" srcId="{4AAC4262-6E12-48A3-90FF-709D9D9FFD88}" destId="{2E0F6DF5-5534-4B24-9E5D-A855CF6212F3}" srcOrd="1" destOrd="0" presId="urn:microsoft.com/office/officeart/2005/8/layout/cycle2"/>
    <dgm:cxn modelId="{1739502E-18C8-4EEF-BDED-1E9BAA0017DF}" srcId="{FA4497FD-BFC7-44E8-9823-9E911A37643A}" destId="{171E2D62-5EAD-4908-91EA-D4F9119FE04B}" srcOrd="5" destOrd="0" parTransId="{9BC25D89-71F0-46FE-9D6D-81CBCE79140D}" sibTransId="{2410117C-F1E1-4F8D-85C1-61470F88F632}"/>
    <dgm:cxn modelId="{ADFFCE98-81F5-4360-B225-A482E93B5DC2}" type="presOf" srcId="{2410117C-F1E1-4F8D-85C1-61470F88F632}" destId="{444BF9C7-3820-4DB7-9AD4-DF3129E117E2}" srcOrd="0" destOrd="0" presId="urn:microsoft.com/office/officeart/2005/8/layout/cycle2"/>
    <dgm:cxn modelId="{DE0D8751-2C92-4FDF-8B1C-D7B2B1980911}" srcId="{FA4497FD-BFC7-44E8-9823-9E911A37643A}" destId="{78975E15-A10C-49F1-82EF-62E35FAA8A7B}" srcOrd="4" destOrd="0" parTransId="{59BDF776-4235-40A7-AE31-120989ABED84}" sibTransId="{569A4B00-B068-4932-8CA7-B119396CCCCB}"/>
    <dgm:cxn modelId="{DB27184E-8C1C-45A6-9A55-5CF71A2FFAE1}" type="presOf" srcId="{78975E15-A10C-49F1-82EF-62E35FAA8A7B}" destId="{827BBCCC-AC3C-487F-B79B-A4853756765E}" srcOrd="0" destOrd="0" presId="urn:microsoft.com/office/officeart/2005/8/layout/cycle2"/>
    <dgm:cxn modelId="{D8E7BD30-B469-48DA-8976-98E07359171F}" type="presOf" srcId="{171E2D62-5EAD-4908-91EA-D4F9119FE04B}" destId="{716D53BC-C7D0-40BC-9F15-6F61B099D681}" srcOrd="0" destOrd="0" presId="urn:microsoft.com/office/officeart/2005/8/layout/cycle2"/>
    <dgm:cxn modelId="{66159773-4312-4020-BF76-E68217890961}" type="presOf" srcId="{0FC984AC-ACC9-4DC2-ABC2-78BB4F2C0D17}" destId="{548BFE8E-872D-45C8-8067-5DF400FAC1A9}" srcOrd="1" destOrd="0" presId="urn:microsoft.com/office/officeart/2005/8/layout/cycle2"/>
    <dgm:cxn modelId="{A0B4D8F6-6D30-4A8F-931F-2F31C8582ACE}" type="presOf" srcId="{569A4B00-B068-4932-8CA7-B119396CCCCB}" destId="{0AF3FBB7-ED7B-4378-BF63-BA8FFB8699CD}" srcOrd="0" destOrd="0" presId="urn:microsoft.com/office/officeart/2005/8/layout/cycle2"/>
    <dgm:cxn modelId="{99AF3AC4-6831-41B4-B8E8-CF17B64DF8D1}" type="presOf" srcId="{96113B11-A942-48D2-8C8A-8B083776176C}" destId="{47610219-2264-4282-8503-45C9929523D4}" srcOrd="1" destOrd="0" presId="urn:microsoft.com/office/officeart/2005/8/layout/cycle2"/>
    <dgm:cxn modelId="{1F20E531-139C-447F-99A4-4811F3B5792A}" type="presOf" srcId="{A0DAB09B-7982-48CD-B008-83C6F104F3E7}" destId="{A9414ABE-686A-40DF-8308-F90D06E3D216}" srcOrd="1" destOrd="0" presId="urn:microsoft.com/office/officeart/2005/8/layout/cycle2"/>
    <dgm:cxn modelId="{F7F738B8-D286-495A-A0B9-80FC4B98395D}" type="presOf" srcId="{4AAC4262-6E12-48A3-90FF-709D9D9FFD88}" destId="{99D395CD-0D81-45A6-B4C4-10A81069B53B}" srcOrd="0" destOrd="0" presId="urn:microsoft.com/office/officeart/2005/8/layout/cycle2"/>
    <dgm:cxn modelId="{A91F1207-4A3D-4DB7-89E8-42702EBF6D09}" type="presOf" srcId="{0882D2C3-263E-4D39-B868-5314B573E0BF}" destId="{ED5C7147-6FF7-4BE8-88FE-618684FC4AC4}" srcOrd="0" destOrd="0" presId="urn:microsoft.com/office/officeart/2005/8/layout/cycle2"/>
    <dgm:cxn modelId="{234418B0-C945-4E97-8E24-3B0B2EE0932C}" srcId="{FA4497FD-BFC7-44E8-9823-9E911A37643A}" destId="{0882D2C3-263E-4D39-B868-5314B573E0BF}" srcOrd="1" destOrd="0" parTransId="{26A05DCD-FD01-4620-A16E-31F0E895E55A}" sibTransId="{0FC984AC-ACC9-4DC2-ABC2-78BB4F2C0D17}"/>
    <dgm:cxn modelId="{586A2DE9-4605-4FBF-BFC9-F132B81F2901}" type="presOf" srcId="{96113B11-A942-48D2-8C8A-8B083776176C}" destId="{66ABFD2C-E2FD-475B-B4A6-677FB530E8A3}" srcOrd="0" destOrd="0" presId="urn:microsoft.com/office/officeart/2005/8/layout/cycle2"/>
    <dgm:cxn modelId="{E85D2630-46F2-4C43-97A4-E7BE0F2D772C}" type="presOf" srcId="{1775B2EC-ED66-48CF-B0CB-E820174E6970}" destId="{84AD15AC-304F-42B9-A908-5636E7E189BE}" srcOrd="0" destOrd="0" presId="urn:microsoft.com/office/officeart/2005/8/layout/cycle2"/>
    <dgm:cxn modelId="{A76B7CF7-36BD-424C-A720-7273E043B642}" srcId="{FA4497FD-BFC7-44E8-9823-9E911A37643A}" destId="{D95A585B-4537-4C72-8E50-5C40DF01414A}" srcOrd="3" destOrd="0" parTransId="{650A04A4-6AAB-4940-810D-D6F2C26EC41C}" sibTransId="{4AAC4262-6E12-48A3-90FF-709D9D9FFD88}"/>
    <dgm:cxn modelId="{F2B81750-F439-4357-9C67-DA56544CC8CE}" type="presOf" srcId="{569A4B00-B068-4932-8CA7-B119396CCCCB}" destId="{0733497A-3721-4AE3-96B2-6EED9C4540AA}" srcOrd="1" destOrd="0" presId="urn:microsoft.com/office/officeart/2005/8/layout/cycle2"/>
    <dgm:cxn modelId="{F29F8E4B-3E89-448C-BDEC-09A1F92A9EDD}" type="presOf" srcId="{2410117C-F1E1-4F8D-85C1-61470F88F632}" destId="{D8E4250B-C1A5-4599-97F5-FE63A17C8BE9}" srcOrd="1" destOrd="0" presId="urn:microsoft.com/office/officeart/2005/8/layout/cycle2"/>
    <dgm:cxn modelId="{59DA88C3-66A7-4B31-BC83-7EE97A6704E8}" type="presOf" srcId="{D95A585B-4537-4C72-8E50-5C40DF01414A}" destId="{122C04B9-7C2A-4BD4-BE10-883CC7F895CE}" srcOrd="0" destOrd="0" presId="urn:microsoft.com/office/officeart/2005/8/layout/cycle2"/>
    <dgm:cxn modelId="{8A4E298A-DB7D-4EFB-AB03-8DF244904742}" type="presParOf" srcId="{EE3FD78B-96F4-44EE-9A0F-D2E163FC7A66}" destId="{38D040CC-8539-4E55-8080-7421C05175AC}" srcOrd="0" destOrd="0" presId="urn:microsoft.com/office/officeart/2005/8/layout/cycle2"/>
    <dgm:cxn modelId="{EE808588-1BBB-43C2-B826-DA4D9698B4B3}" type="presParOf" srcId="{EE3FD78B-96F4-44EE-9A0F-D2E163FC7A66}" destId="{66ABFD2C-E2FD-475B-B4A6-677FB530E8A3}" srcOrd="1" destOrd="0" presId="urn:microsoft.com/office/officeart/2005/8/layout/cycle2"/>
    <dgm:cxn modelId="{302127BF-260E-46FC-B22A-FA793666160E}" type="presParOf" srcId="{66ABFD2C-E2FD-475B-B4A6-677FB530E8A3}" destId="{47610219-2264-4282-8503-45C9929523D4}" srcOrd="0" destOrd="0" presId="urn:microsoft.com/office/officeart/2005/8/layout/cycle2"/>
    <dgm:cxn modelId="{BFA97B5A-66D3-40C3-B1ED-34FC0DE93513}" type="presParOf" srcId="{EE3FD78B-96F4-44EE-9A0F-D2E163FC7A66}" destId="{ED5C7147-6FF7-4BE8-88FE-618684FC4AC4}" srcOrd="2" destOrd="0" presId="urn:microsoft.com/office/officeart/2005/8/layout/cycle2"/>
    <dgm:cxn modelId="{469E225E-0786-4C1A-B687-0EB31FADCA75}" type="presParOf" srcId="{EE3FD78B-96F4-44EE-9A0F-D2E163FC7A66}" destId="{8DBE4D7F-0C53-46C5-A23F-2AB64DBCD2FE}" srcOrd="3" destOrd="0" presId="urn:microsoft.com/office/officeart/2005/8/layout/cycle2"/>
    <dgm:cxn modelId="{E971C098-6C09-467D-AB0E-04AC9C65A95E}" type="presParOf" srcId="{8DBE4D7F-0C53-46C5-A23F-2AB64DBCD2FE}" destId="{548BFE8E-872D-45C8-8067-5DF400FAC1A9}" srcOrd="0" destOrd="0" presId="urn:microsoft.com/office/officeart/2005/8/layout/cycle2"/>
    <dgm:cxn modelId="{DF90C010-8EE3-4563-862D-E969B39BFE23}" type="presParOf" srcId="{EE3FD78B-96F4-44EE-9A0F-D2E163FC7A66}" destId="{84AD15AC-304F-42B9-A908-5636E7E189BE}" srcOrd="4" destOrd="0" presId="urn:microsoft.com/office/officeart/2005/8/layout/cycle2"/>
    <dgm:cxn modelId="{1F93AAB3-50F2-4724-90CC-210334525B19}" type="presParOf" srcId="{EE3FD78B-96F4-44EE-9A0F-D2E163FC7A66}" destId="{359E2DC9-9449-41BF-9A3E-D53AB73FB919}" srcOrd="5" destOrd="0" presId="urn:microsoft.com/office/officeart/2005/8/layout/cycle2"/>
    <dgm:cxn modelId="{8372CAC2-138D-4ADE-A13C-8DDA921D357E}" type="presParOf" srcId="{359E2DC9-9449-41BF-9A3E-D53AB73FB919}" destId="{A9414ABE-686A-40DF-8308-F90D06E3D216}" srcOrd="0" destOrd="0" presId="urn:microsoft.com/office/officeart/2005/8/layout/cycle2"/>
    <dgm:cxn modelId="{C5B53C34-9C29-447F-9CDB-720D16166B77}" type="presParOf" srcId="{EE3FD78B-96F4-44EE-9A0F-D2E163FC7A66}" destId="{122C04B9-7C2A-4BD4-BE10-883CC7F895CE}" srcOrd="6" destOrd="0" presId="urn:microsoft.com/office/officeart/2005/8/layout/cycle2"/>
    <dgm:cxn modelId="{E3B04621-8F57-4953-B975-C80FEE3B2BB6}" type="presParOf" srcId="{EE3FD78B-96F4-44EE-9A0F-D2E163FC7A66}" destId="{99D395CD-0D81-45A6-B4C4-10A81069B53B}" srcOrd="7" destOrd="0" presId="urn:microsoft.com/office/officeart/2005/8/layout/cycle2"/>
    <dgm:cxn modelId="{12E2B676-6067-4C89-B3BA-1BE3EA4C437D}" type="presParOf" srcId="{99D395CD-0D81-45A6-B4C4-10A81069B53B}" destId="{2E0F6DF5-5534-4B24-9E5D-A855CF6212F3}" srcOrd="0" destOrd="0" presId="urn:microsoft.com/office/officeart/2005/8/layout/cycle2"/>
    <dgm:cxn modelId="{99AD3400-8128-4BAA-8066-35C6F298FE73}" type="presParOf" srcId="{EE3FD78B-96F4-44EE-9A0F-D2E163FC7A66}" destId="{827BBCCC-AC3C-487F-B79B-A4853756765E}" srcOrd="8" destOrd="0" presId="urn:microsoft.com/office/officeart/2005/8/layout/cycle2"/>
    <dgm:cxn modelId="{8E3EDE4A-290E-4951-A1C7-4EC9DE6D4E6A}" type="presParOf" srcId="{EE3FD78B-96F4-44EE-9A0F-D2E163FC7A66}" destId="{0AF3FBB7-ED7B-4378-BF63-BA8FFB8699CD}" srcOrd="9" destOrd="0" presId="urn:microsoft.com/office/officeart/2005/8/layout/cycle2"/>
    <dgm:cxn modelId="{499AEDF1-48A2-429A-83E6-5D9296D4A0E7}" type="presParOf" srcId="{0AF3FBB7-ED7B-4378-BF63-BA8FFB8699CD}" destId="{0733497A-3721-4AE3-96B2-6EED9C4540AA}" srcOrd="0" destOrd="0" presId="urn:microsoft.com/office/officeart/2005/8/layout/cycle2"/>
    <dgm:cxn modelId="{F65D12B2-DE6B-4651-BC92-792EA032050B}" type="presParOf" srcId="{EE3FD78B-96F4-44EE-9A0F-D2E163FC7A66}" destId="{716D53BC-C7D0-40BC-9F15-6F61B099D681}" srcOrd="10" destOrd="0" presId="urn:microsoft.com/office/officeart/2005/8/layout/cycle2"/>
    <dgm:cxn modelId="{526AD378-FA54-4290-8680-0A2E1281D5E7}" type="presParOf" srcId="{EE3FD78B-96F4-44EE-9A0F-D2E163FC7A66}" destId="{444BF9C7-3820-4DB7-9AD4-DF3129E117E2}" srcOrd="11" destOrd="0" presId="urn:microsoft.com/office/officeart/2005/8/layout/cycle2"/>
    <dgm:cxn modelId="{19546474-3102-4167-BFC8-AFBAE7406A9F}" type="presParOf" srcId="{444BF9C7-3820-4DB7-9AD4-DF3129E117E2}" destId="{D8E4250B-C1A5-4599-97F5-FE63A17C8BE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C3934EE-E6F2-43F8-A862-0F154CCB46D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89A0676-8803-4059-B02A-DCF74A24FA55}">
      <dgm:prSet phldrT="[Texte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ar-DZ" sz="5400" dirty="0" smtClean="0">
              <a:latin typeface="ae_AlMateen" panose="02060803050605020204" pitchFamily="18" charset="-78"/>
              <a:cs typeface="ae_AlMateen" panose="02060803050605020204" pitchFamily="18" charset="-78"/>
            </a:rPr>
            <a:t>لسانيـــــــات عامـــة</a:t>
          </a:r>
          <a:endParaRPr lang="fr-FR" sz="5400" dirty="0">
            <a:latin typeface="ae_AlMateen" panose="02060803050605020204" pitchFamily="18" charset="-78"/>
            <a:cs typeface="ae_AlMateen" panose="02060803050605020204" pitchFamily="18" charset="-78"/>
          </a:endParaRPr>
        </a:p>
      </dgm:t>
    </dgm:pt>
    <dgm:pt modelId="{6A87A44A-8F09-4F06-AF5F-616A565A12BD}" type="parTrans" cxnId="{1AD17AC8-2636-4F4B-ABDD-9B404134651A}">
      <dgm:prSet/>
      <dgm:spPr/>
      <dgm:t>
        <a:bodyPr/>
        <a:lstStyle/>
        <a:p>
          <a:endParaRPr lang="fr-FR"/>
        </a:p>
      </dgm:t>
    </dgm:pt>
    <dgm:pt modelId="{B720D38A-C038-40B2-82E6-27BDFB857FD3}" type="sibTrans" cxnId="{1AD17AC8-2636-4F4B-ABDD-9B404134651A}">
      <dgm:prSet/>
      <dgm:spPr/>
      <dgm:t>
        <a:bodyPr/>
        <a:lstStyle/>
        <a:p>
          <a:endParaRPr lang="fr-FR"/>
        </a:p>
      </dgm:t>
    </dgm:pt>
    <dgm:pt modelId="{AF11B463-9E97-4EA7-A943-CC7290D53046}">
      <dgm:prSet phldrT="[Texte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ar-DZ" sz="5400" dirty="0" smtClean="0">
              <a:latin typeface="ae_AlMateen" panose="02060803050605020204" pitchFamily="18" charset="-78"/>
              <a:cs typeface="ae_AlMateen" panose="02060803050605020204" pitchFamily="18" charset="-78"/>
            </a:rPr>
            <a:t>أدب عربــــــــــــــــي</a:t>
          </a:r>
          <a:endParaRPr lang="fr-FR" sz="5400" dirty="0">
            <a:latin typeface="ae_AlMateen" panose="02060803050605020204" pitchFamily="18" charset="-78"/>
            <a:cs typeface="ae_AlMateen" panose="02060803050605020204" pitchFamily="18" charset="-78"/>
          </a:endParaRPr>
        </a:p>
      </dgm:t>
    </dgm:pt>
    <dgm:pt modelId="{BD8CD981-1BCB-404F-88C5-AD04090A20E2}" type="parTrans" cxnId="{0D6D73BE-7CF5-473F-B748-05761A23DBCC}">
      <dgm:prSet/>
      <dgm:spPr/>
      <dgm:t>
        <a:bodyPr/>
        <a:lstStyle/>
        <a:p>
          <a:endParaRPr lang="fr-FR"/>
        </a:p>
      </dgm:t>
    </dgm:pt>
    <dgm:pt modelId="{B8C68CB6-C4D1-4581-9A62-E4DE95F020E0}" type="sibTrans" cxnId="{0D6D73BE-7CF5-473F-B748-05761A23DBCC}">
      <dgm:prSet/>
      <dgm:spPr/>
      <dgm:t>
        <a:bodyPr/>
        <a:lstStyle/>
        <a:p>
          <a:endParaRPr lang="fr-FR"/>
        </a:p>
      </dgm:t>
    </dgm:pt>
    <dgm:pt modelId="{6B89C098-C12F-4725-A0A7-C0E1101842BF}" type="pres">
      <dgm:prSet presAssocID="{EC3934EE-E6F2-43F8-A862-0F154CCB46D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892BBDD2-6259-4491-A29C-098381696BF6}" type="pres">
      <dgm:prSet presAssocID="{589A0676-8803-4059-B02A-DCF74A24FA55}" presName="hierRoot1" presStyleCnt="0">
        <dgm:presLayoutVars>
          <dgm:hierBranch val="init"/>
        </dgm:presLayoutVars>
      </dgm:prSet>
      <dgm:spPr/>
    </dgm:pt>
    <dgm:pt modelId="{3792B29D-4F12-4301-B091-4ADEFB14FCA2}" type="pres">
      <dgm:prSet presAssocID="{589A0676-8803-4059-B02A-DCF74A24FA55}" presName="rootComposite1" presStyleCnt="0"/>
      <dgm:spPr/>
    </dgm:pt>
    <dgm:pt modelId="{91ECCC3A-90E6-4168-A2B4-8FF3C65A8FE0}" type="pres">
      <dgm:prSet presAssocID="{589A0676-8803-4059-B02A-DCF74A24FA55}" presName="rootText1" presStyleLbl="node0" presStyleIdx="0" presStyleCnt="1" custScaleX="154148" custScaleY="57457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01FA2350-915B-4B80-BAE0-D4CA9D40EEBD}" type="pres">
      <dgm:prSet presAssocID="{589A0676-8803-4059-B02A-DCF74A24FA55}" presName="rootConnector1" presStyleLbl="node1" presStyleIdx="0" presStyleCnt="0"/>
      <dgm:spPr/>
      <dgm:t>
        <a:bodyPr/>
        <a:lstStyle/>
        <a:p>
          <a:endParaRPr lang="fr-FR"/>
        </a:p>
      </dgm:t>
    </dgm:pt>
    <dgm:pt modelId="{67BA0C18-C065-4FF3-A5A8-959EE2284750}" type="pres">
      <dgm:prSet presAssocID="{589A0676-8803-4059-B02A-DCF74A24FA55}" presName="hierChild2" presStyleCnt="0"/>
      <dgm:spPr/>
    </dgm:pt>
    <dgm:pt modelId="{7178427A-A750-4713-A7FB-3B7AE09E8A08}" type="pres">
      <dgm:prSet presAssocID="{BD8CD981-1BCB-404F-88C5-AD04090A20E2}" presName="Name37" presStyleLbl="parChTrans1D2" presStyleIdx="0" presStyleCnt="1"/>
      <dgm:spPr/>
      <dgm:t>
        <a:bodyPr/>
        <a:lstStyle/>
        <a:p>
          <a:endParaRPr lang="fr-FR"/>
        </a:p>
      </dgm:t>
    </dgm:pt>
    <dgm:pt modelId="{D47486F9-1CA1-4DE5-9273-2BBCF8C82899}" type="pres">
      <dgm:prSet presAssocID="{AF11B463-9E97-4EA7-A943-CC7290D53046}" presName="hierRoot2" presStyleCnt="0">
        <dgm:presLayoutVars>
          <dgm:hierBranch val="init"/>
        </dgm:presLayoutVars>
      </dgm:prSet>
      <dgm:spPr/>
    </dgm:pt>
    <dgm:pt modelId="{099BE694-E023-4E07-8FBA-3FF94FB45E41}" type="pres">
      <dgm:prSet presAssocID="{AF11B463-9E97-4EA7-A943-CC7290D53046}" presName="rootComposite" presStyleCnt="0"/>
      <dgm:spPr/>
    </dgm:pt>
    <dgm:pt modelId="{A11DD9C1-46DB-4744-833C-94A8168999CC}" type="pres">
      <dgm:prSet presAssocID="{AF11B463-9E97-4EA7-A943-CC7290D53046}" presName="rootText" presStyleLbl="node2" presStyleIdx="0" presStyleCnt="1" custScaleX="158002" custScaleY="43220" custLinFactNeighborX="3854" custLinFactNeighborY="-3267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0C66CA8D-EE7B-496B-A774-B417A5AEAB63}" type="pres">
      <dgm:prSet presAssocID="{AF11B463-9E97-4EA7-A943-CC7290D53046}" presName="rootConnector" presStyleLbl="node2" presStyleIdx="0" presStyleCnt="1"/>
      <dgm:spPr/>
      <dgm:t>
        <a:bodyPr/>
        <a:lstStyle/>
        <a:p>
          <a:endParaRPr lang="fr-FR"/>
        </a:p>
      </dgm:t>
    </dgm:pt>
    <dgm:pt modelId="{25CC2138-5EEA-4CE4-93AC-942221299C66}" type="pres">
      <dgm:prSet presAssocID="{AF11B463-9E97-4EA7-A943-CC7290D53046}" presName="hierChild4" presStyleCnt="0"/>
      <dgm:spPr/>
    </dgm:pt>
    <dgm:pt modelId="{7E8337D5-F9FD-4C5A-87A0-4A762C49F23D}" type="pres">
      <dgm:prSet presAssocID="{AF11B463-9E97-4EA7-A943-CC7290D53046}" presName="hierChild5" presStyleCnt="0"/>
      <dgm:spPr/>
    </dgm:pt>
    <dgm:pt modelId="{29197CB3-EC91-4AAB-9372-90836749FC20}" type="pres">
      <dgm:prSet presAssocID="{589A0676-8803-4059-B02A-DCF74A24FA55}" presName="hierChild3" presStyleCnt="0"/>
      <dgm:spPr/>
    </dgm:pt>
  </dgm:ptLst>
  <dgm:cxnLst>
    <dgm:cxn modelId="{7836BDB0-F814-4ED8-A555-96E4B829CBE5}" type="presOf" srcId="{AF11B463-9E97-4EA7-A943-CC7290D53046}" destId="{A11DD9C1-46DB-4744-833C-94A8168999CC}" srcOrd="0" destOrd="0" presId="urn:microsoft.com/office/officeart/2005/8/layout/orgChart1"/>
    <dgm:cxn modelId="{EE3137E6-8022-497C-B157-0361FAA0289A}" type="presOf" srcId="{AF11B463-9E97-4EA7-A943-CC7290D53046}" destId="{0C66CA8D-EE7B-496B-A774-B417A5AEAB63}" srcOrd="1" destOrd="0" presId="urn:microsoft.com/office/officeart/2005/8/layout/orgChart1"/>
    <dgm:cxn modelId="{053F3F87-F14B-4064-8620-57C489C07AB6}" type="presOf" srcId="{EC3934EE-E6F2-43F8-A862-0F154CCB46DB}" destId="{6B89C098-C12F-4725-A0A7-C0E1101842BF}" srcOrd="0" destOrd="0" presId="urn:microsoft.com/office/officeart/2005/8/layout/orgChart1"/>
    <dgm:cxn modelId="{D83562D7-CDCA-47AB-9DDA-0648A9B4C2CE}" type="presOf" srcId="{589A0676-8803-4059-B02A-DCF74A24FA55}" destId="{91ECCC3A-90E6-4168-A2B4-8FF3C65A8FE0}" srcOrd="0" destOrd="0" presId="urn:microsoft.com/office/officeart/2005/8/layout/orgChart1"/>
    <dgm:cxn modelId="{1AD17AC8-2636-4F4B-ABDD-9B404134651A}" srcId="{EC3934EE-E6F2-43F8-A862-0F154CCB46DB}" destId="{589A0676-8803-4059-B02A-DCF74A24FA55}" srcOrd="0" destOrd="0" parTransId="{6A87A44A-8F09-4F06-AF5F-616A565A12BD}" sibTransId="{B720D38A-C038-40B2-82E6-27BDFB857FD3}"/>
    <dgm:cxn modelId="{10FB9F4C-9C69-4B54-8FA6-72A2DFBB056E}" type="presOf" srcId="{589A0676-8803-4059-B02A-DCF74A24FA55}" destId="{01FA2350-915B-4B80-BAE0-D4CA9D40EEBD}" srcOrd="1" destOrd="0" presId="urn:microsoft.com/office/officeart/2005/8/layout/orgChart1"/>
    <dgm:cxn modelId="{0D6D73BE-7CF5-473F-B748-05761A23DBCC}" srcId="{589A0676-8803-4059-B02A-DCF74A24FA55}" destId="{AF11B463-9E97-4EA7-A943-CC7290D53046}" srcOrd="0" destOrd="0" parTransId="{BD8CD981-1BCB-404F-88C5-AD04090A20E2}" sibTransId="{B8C68CB6-C4D1-4581-9A62-E4DE95F020E0}"/>
    <dgm:cxn modelId="{AC1DC38A-62BB-4905-B2A7-E983002F0406}" type="presOf" srcId="{BD8CD981-1BCB-404F-88C5-AD04090A20E2}" destId="{7178427A-A750-4713-A7FB-3B7AE09E8A08}" srcOrd="0" destOrd="0" presId="urn:microsoft.com/office/officeart/2005/8/layout/orgChart1"/>
    <dgm:cxn modelId="{55EC1198-F2FD-4874-B21D-F66C4391F81C}" type="presParOf" srcId="{6B89C098-C12F-4725-A0A7-C0E1101842BF}" destId="{892BBDD2-6259-4491-A29C-098381696BF6}" srcOrd="0" destOrd="0" presId="urn:microsoft.com/office/officeart/2005/8/layout/orgChart1"/>
    <dgm:cxn modelId="{C60C20AA-1EF9-4C30-A17A-B13D94B82D55}" type="presParOf" srcId="{892BBDD2-6259-4491-A29C-098381696BF6}" destId="{3792B29D-4F12-4301-B091-4ADEFB14FCA2}" srcOrd="0" destOrd="0" presId="urn:microsoft.com/office/officeart/2005/8/layout/orgChart1"/>
    <dgm:cxn modelId="{7DE33F6B-853D-48C7-B1AA-0CC159BC653D}" type="presParOf" srcId="{3792B29D-4F12-4301-B091-4ADEFB14FCA2}" destId="{91ECCC3A-90E6-4168-A2B4-8FF3C65A8FE0}" srcOrd="0" destOrd="0" presId="urn:microsoft.com/office/officeart/2005/8/layout/orgChart1"/>
    <dgm:cxn modelId="{5B3C8191-D2FF-468B-B3E2-349F1E36E517}" type="presParOf" srcId="{3792B29D-4F12-4301-B091-4ADEFB14FCA2}" destId="{01FA2350-915B-4B80-BAE0-D4CA9D40EEBD}" srcOrd="1" destOrd="0" presId="urn:microsoft.com/office/officeart/2005/8/layout/orgChart1"/>
    <dgm:cxn modelId="{5AA5458E-66C9-41F3-9BBB-A4C4FCAAB7E6}" type="presParOf" srcId="{892BBDD2-6259-4491-A29C-098381696BF6}" destId="{67BA0C18-C065-4FF3-A5A8-959EE2284750}" srcOrd="1" destOrd="0" presId="urn:microsoft.com/office/officeart/2005/8/layout/orgChart1"/>
    <dgm:cxn modelId="{101E4DF2-B0D6-49AC-B916-CE74A2C03BA3}" type="presParOf" srcId="{67BA0C18-C065-4FF3-A5A8-959EE2284750}" destId="{7178427A-A750-4713-A7FB-3B7AE09E8A08}" srcOrd="0" destOrd="0" presId="urn:microsoft.com/office/officeart/2005/8/layout/orgChart1"/>
    <dgm:cxn modelId="{B0EE316F-625E-4C75-8493-472CA618D564}" type="presParOf" srcId="{67BA0C18-C065-4FF3-A5A8-959EE2284750}" destId="{D47486F9-1CA1-4DE5-9273-2BBCF8C82899}" srcOrd="1" destOrd="0" presId="urn:microsoft.com/office/officeart/2005/8/layout/orgChart1"/>
    <dgm:cxn modelId="{F5D47CF5-ECAC-49BC-9921-5273223C8D79}" type="presParOf" srcId="{D47486F9-1CA1-4DE5-9273-2BBCF8C82899}" destId="{099BE694-E023-4E07-8FBA-3FF94FB45E41}" srcOrd="0" destOrd="0" presId="urn:microsoft.com/office/officeart/2005/8/layout/orgChart1"/>
    <dgm:cxn modelId="{C44A8AAA-6D3A-4EBE-B115-CBEF47EC2AF5}" type="presParOf" srcId="{099BE694-E023-4E07-8FBA-3FF94FB45E41}" destId="{A11DD9C1-46DB-4744-833C-94A8168999CC}" srcOrd="0" destOrd="0" presId="urn:microsoft.com/office/officeart/2005/8/layout/orgChart1"/>
    <dgm:cxn modelId="{239F7F46-AB7C-4F73-92D0-E329BD597874}" type="presParOf" srcId="{099BE694-E023-4E07-8FBA-3FF94FB45E41}" destId="{0C66CA8D-EE7B-496B-A774-B417A5AEAB63}" srcOrd="1" destOrd="0" presId="urn:microsoft.com/office/officeart/2005/8/layout/orgChart1"/>
    <dgm:cxn modelId="{C5C329BE-5510-4D42-B854-94ECCA65632F}" type="presParOf" srcId="{D47486F9-1CA1-4DE5-9273-2BBCF8C82899}" destId="{25CC2138-5EEA-4CE4-93AC-942221299C66}" srcOrd="1" destOrd="0" presId="urn:microsoft.com/office/officeart/2005/8/layout/orgChart1"/>
    <dgm:cxn modelId="{529A6FA3-04D4-4038-979D-7525BDACB303}" type="presParOf" srcId="{D47486F9-1CA1-4DE5-9273-2BBCF8C82899}" destId="{7E8337D5-F9FD-4C5A-87A0-4A762C49F23D}" srcOrd="2" destOrd="0" presId="urn:microsoft.com/office/officeart/2005/8/layout/orgChart1"/>
    <dgm:cxn modelId="{5DF8C52B-0817-4AA9-BF60-1FD5948289F0}" type="presParOf" srcId="{892BBDD2-6259-4491-A29C-098381696BF6}" destId="{29197CB3-EC91-4AAB-9372-90836749FC2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99D6DF4-9DA7-4EEA-84B4-A1985E55E544}" type="doc">
      <dgm:prSet loTypeId="urn:microsoft.com/office/officeart/2005/8/layout/vList2" loCatId="list" qsTypeId="urn:microsoft.com/office/officeart/2005/8/quickstyle/simple3" qsCatId="simple" csTypeId="urn:microsoft.com/office/officeart/2005/8/colors/accent3_3" csCatId="accent3" phldr="1"/>
      <dgm:spPr/>
      <dgm:t>
        <a:bodyPr/>
        <a:lstStyle/>
        <a:p>
          <a:endParaRPr lang="fr-FR"/>
        </a:p>
      </dgm:t>
    </dgm:pt>
    <dgm:pt modelId="{9C948342-4FDC-4981-971F-9247EC80FACB}">
      <dgm:prSet custT="1"/>
      <dgm:spPr/>
      <dgm:t>
        <a:bodyPr/>
        <a:lstStyle/>
        <a:p>
          <a:pPr algn="ctr" rtl="0"/>
          <a:r>
            <a:rPr lang="ar-DZ" sz="6000" dirty="0" smtClean="0">
              <a:latin typeface="ae_AlMateen" panose="02060803050605020204" pitchFamily="18" charset="-78"/>
              <a:cs typeface="ae_AlMateen" panose="02060803050605020204" pitchFamily="18" charset="-78"/>
            </a:rPr>
            <a:t>ميدان اللغات الأجنبيـــة</a:t>
          </a:r>
          <a:endParaRPr lang="fr-FR" sz="6000" dirty="0">
            <a:latin typeface="ae_AlMateen" panose="02060803050605020204" pitchFamily="18" charset="-78"/>
            <a:cs typeface="ae_AlMateen" panose="02060803050605020204" pitchFamily="18" charset="-78"/>
          </a:endParaRPr>
        </a:p>
      </dgm:t>
    </dgm:pt>
    <dgm:pt modelId="{5FB5841F-8BB2-4B6F-8204-5ED48158B5A7}" type="parTrans" cxnId="{73ADCF2A-73B5-4E5E-82BD-9E0B5F681621}">
      <dgm:prSet/>
      <dgm:spPr/>
      <dgm:t>
        <a:bodyPr/>
        <a:lstStyle/>
        <a:p>
          <a:endParaRPr lang="fr-FR"/>
        </a:p>
      </dgm:t>
    </dgm:pt>
    <dgm:pt modelId="{09DA6F01-78C8-4E14-80E9-8E0935498253}" type="sibTrans" cxnId="{73ADCF2A-73B5-4E5E-82BD-9E0B5F681621}">
      <dgm:prSet/>
      <dgm:spPr/>
      <dgm:t>
        <a:bodyPr/>
        <a:lstStyle/>
        <a:p>
          <a:endParaRPr lang="fr-FR"/>
        </a:p>
      </dgm:t>
    </dgm:pt>
    <dgm:pt modelId="{BCDC7CC5-10F6-4F36-A12C-1278EE083130}" type="pres">
      <dgm:prSet presAssocID="{599D6DF4-9DA7-4EEA-84B4-A1985E55E54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EA8D3B32-9D12-48AC-8EC5-58AC387EF4F8}" type="pres">
      <dgm:prSet presAssocID="{9C948342-4FDC-4981-971F-9247EC80FAC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3ADCF2A-73B5-4E5E-82BD-9E0B5F681621}" srcId="{599D6DF4-9DA7-4EEA-84B4-A1985E55E544}" destId="{9C948342-4FDC-4981-971F-9247EC80FACB}" srcOrd="0" destOrd="0" parTransId="{5FB5841F-8BB2-4B6F-8204-5ED48158B5A7}" sibTransId="{09DA6F01-78C8-4E14-80E9-8E0935498253}"/>
    <dgm:cxn modelId="{6855B19D-1021-4E7A-957A-F6A42F498F26}" type="presOf" srcId="{9C948342-4FDC-4981-971F-9247EC80FACB}" destId="{EA8D3B32-9D12-48AC-8EC5-58AC387EF4F8}" srcOrd="0" destOrd="0" presId="urn:microsoft.com/office/officeart/2005/8/layout/vList2"/>
    <dgm:cxn modelId="{C17C7B26-3B72-471F-8288-F1E9534D1609}" type="presOf" srcId="{599D6DF4-9DA7-4EEA-84B4-A1985E55E544}" destId="{BCDC7CC5-10F6-4F36-A12C-1278EE083130}" srcOrd="0" destOrd="0" presId="urn:microsoft.com/office/officeart/2005/8/layout/vList2"/>
    <dgm:cxn modelId="{4A98DF74-DDA5-4970-941F-3DE443780FD4}" type="presParOf" srcId="{BCDC7CC5-10F6-4F36-A12C-1278EE083130}" destId="{EA8D3B32-9D12-48AC-8EC5-58AC387EF4F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93D17CE-4980-4772-A678-7D7D22F4C5B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8E55DDEE-8F95-490C-9B48-C90567F0E02E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ar-DZ" sz="6000" dirty="0" smtClean="0">
              <a:latin typeface="ae_AlMateen" panose="02060803050605020204" pitchFamily="18" charset="-78"/>
              <a:cs typeface="ae_AlMateen" panose="02060803050605020204" pitchFamily="18" charset="-78"/>
            </a:rPr>
            <a:t>ميدان اللغــات الأجنبيـــة</a:t>
          </a:r>
          <a:endParaRPr lang="fr-FR" sz="6000" dirty="0">
            <a:latin typeface="ae_AlMateen" panose="02060803050605020204" pitchFamily="18" charset="-78"/>
            <a:cs typeface="ae_AlMateen" panose="02060803050605020204" pitchFamily="18" charset="-78"/>
          </a:endParaRPr>
        </a:p>
      </dgm:t>
    </dgm:pt>
    <dgm:pt modelId="{78E10431-7C91-42BF-BDE5-3EEC24C6B4E3}" type="parTrans" cxnId="{C13207CF-43DD-4124-92FE-5BFC9DA86356}">
      <dgm:prSet/>
      <dgm:spPr/>
      <dgm:t>
        <a:bodyPr/>
        <a:lstStyle/>
        <a:p>
          <a:endParaRPr lang="fr-FR"/>
        </a:p>
      </dgm:t>
    </dgm:pt>
    <dgm:pt modelId="{B9A88DF7-9DC5-438A-B891-C07E685BBAF2}" type="sibTrans" cxnId="{C13207CF-43DD-4124-92FE-5BFC9DA86356}">
      <dgm:prSet/>
      <dgm:spPr/>
      <dgm:t>
        <a:bodyPr/>
        <a:lstStyle/>
        <a:p>
          <a:endParaRPr lang="fr-FR"/>
        </a:p>
      </dgm:t>
    </dgm:pt>
    <dgm:pt modelId="{034600DE-0C72-43C3-8561-D518E7D0C3A5}" type="pres">
      <dgm:prSet presAssocID="{293D17CE-4980-4772-A678-7D7D22F4C5B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33F2DF0A-114B-46E6-A605-07E3228FD50D}" type="pres">
      <dgm:prSet presAssocID="{8E55DDEE-8F95-490C-9B48-C90567F0E02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E58D320A-2466-4E1E-AD5C-9218288BB887}" type="presOf" srcId="{8E55DDEE-8F95-490C-9B48-C90567F0E02E}" destId="{33F2DF0A-114B-46E6-A605-07E3228FD50D}" srcOrd="0" destOrd="0" presId="urn:microsoft.com/office/officeart/2005/8/layout/vList2"/>
    <dgm:cxn modelId="{23B81DE7-88E5-4B4F-AF49-FCDEEA606279}" type="presOf" srcId="{293D17CE-4980-4772-A678-7D7D22F4C5BE}" destId="{034600DE-0C72-43C3-8561-D518E7D0C3A5}" srcOrd="0" destOrd="0" presId="urn:microsoft.com/office/officeart/2005/8/layout/vList2"/>
    <dgm:cxn modelId="{C13207CF-43DD-4124-92FE-5BFC9DA86356}" srcId="{293D17CE-4980-4772-A678-7D7D22F4C5BE}" destId="{8E55DDEE-8F95-490C-9B48-C90567F0E02E}" srcOrd="0" destOrd="0" parTransId="{78E10431-7C91-42BF-BDE5-3EEC24C6B4E3}" sibTransId="{B9A88DF7-9DC5-438A-B891-C07E685BBAF2}"/>
    <dgm:cxn modelId="{F5AA6774-D521-4448-9577-B0206C2A450C}" type="presParOf" srcId="{034600DE-0C72-43C3-8561-D518E7D0C3A5}" destId="{33F2DF0A-114B-46E6-A605-07E3228FD50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42D18E-95D3-439C-A53E-21A2832120BD}">
      <dsp:nvSpPr>
        <dsp:cNvPr id="0" name=""/>
        <dsp:cNvSpPr/>
      </dsp:nvSpPr>
      <dsp:spPr>
        <a:xfrm>
          <a:off x="0" y="712"/>
          <a:ext cx="9144000" cy="1484071"/>
        </a:xfrm>
        <a:prstGeom prst="roundRect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4000" b="1" kern="1200" dirty="0" smtClean="0">
              <a:latin typeface="ae_AlMateen" panose="02060803050605020204" pitchFamily="18" charset="-78"/>
              <a:cs typeface="ae_AlMateen" panose="02060803050605020204" pitchFamily="18" charset="-78"/>
            </a:rPr>
            <a:t>الجمهورية الجزائرية الديمقراطية الشعبية</a:t>
          </a:r>
          <a:r>
            <a:rPr lang="fr-FR" sz="4000" b="1" kern="1200" dirty="0" smtClean="0">
              <a:latin typeface="ae_AlMateen" panose="02060803050605020204" pitchFamily="18" charset="-78"/>
              <a:cs typeface="ae_AlMateen" panose="02060803050605020204" pitchFamily="18" charset="-78"/>
            </a:rPr>
            <a:t/>
          </a:r>
          <a:br>
            <a:rPr lang="fr-FR" sz="4000" b="1" kern="1200" dirty="0" smtClean="0">
              <a:latin typeface="ae_AlMateen" panose="02060803050605020204" pitchFamily="18" charset="-78"/>
              <a:cs typeface="ae_AlMateen" panose="02060803050605020204" pitchFamily="18" charset="-78"/>
            </a:rPr>
          </a:br>
          <a:r>
            <a:rPr lang="ar-DZ" sz="4000" b="1" kern="1200" dirty="0" smtClean="0">
              <a:latin typeface="ae_AlMateen" panose="02060803050605020204" pitchFamily="18" charset="-78"/>
              <a:cs typeface="ae_AlMateen" panose="02060803050605020204" pitchFamily="18" charset="-78"/>
            </a:rPr>
            <a:t>وزارة التعليم العالي والبحث العلمـــــــي</a:t>
          </a:r>
          <a:endParaRPr lang="fr-FR" sz="4000" b="1" kern="1200" dirty="0">
            <a:latin typeface="ae_AlMateen" panose="02060803050605020204" pitchFamily="18" charset="-78"/>
            <a:cs typeface="ae_AlMateen" panose="02060803050605020204" pitchFamily="18" charset="-78"/>
          </a:endParaRPr>
        </a:p>
      </dsp:txBody>
      <dsp:txXfrm>
        <a:off x="72446" y="73158"/>
        <a:ext cx="8999108" cy="13391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08AB88-524E-4F44-A687-E8B87409C206}">
      <dsp:nvSpPr>
        <dsp:cNvPr id="0" name=""/>
        <dsp:cNvSpPr/>
      </dsp:nvSpPr>
      <dsp:spPr>
        <a:xfrm>
          <a:off x="0" y="94"/>
          <a:ext cx="9144000" cy="1516841"/>
        </a:xfrm>
        <a:prstGeom prst="roundRect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600" b="1" kern="1200" dirty="0" smtClean="0">
              <a:latin typeface="ae_AlMateen" panose="02060803050605020204" pitchFamily="18" charset="-78"/>
              <a:cs typeface="ae_AlMateen" panose="02060803050605020204" pitchFamily="18" charset="-78"/>
            </a:rPr>
            <a:t>الشعب العلمية والأدبية في المرحلة الثانوية </a:t>
          </a:r>
          <a:r>
            <a:rPr lang="fr-FR" sz="2700" kern="1200" dirty="0" smtClean="0"/>
            <a:t/>
          </a:r>
          <a:br>
            <a:rPr lang="fr-FR" sz="2700" kern="1200" dirty="0" smtClean="0"/>
          </a:br>
          <a:r>
            <a:rPr lang="fr-FR" sz="2700" kern="1200" dirty="0" smtClean="0"/>
            <a:t/>
          </a:r>
          <a:br>
            <a:rPr lang="fr-FR" sz="2700" kern="1200" dirty="0" smtClean="0"/>
          </a:br>
          <a:endParaRPr lang="fr-FR" sz="2700" kern="1200" dirty="0"/>
        </a:p>
      </dsp:txBody>
      <dsp:txXfrm>
        <a:off x="74046" y="74140"/>
        <a:ext cx="8995908" cy="136874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D040CC-8539-4E55-8080-7421C05175AC}">
      <dsp:nvSpPr>
        <dsp:cNvPr id="0" name=""/>
        <dsp:cNvSpPr/>
      </dsp:nvSpPr>
      <dsp:spPr>
        <a:xfrm>
          <a:off x="2766744" y="-25673"/>
          <a:ext cx="3177071" cy="177647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3300" kern="1200" dirty="0" smtClean="0">
              <a:latin typeface="ae_AlMateen" panose="02060803050605020204" pitchFamily="18" charset="-78"/>
              <a:cs typeface="ae_AlMateen" panose="02060803050605020204" pitchFamily="18" charset="-78"/>
            </a:rPr>
            <a:t>علوم تجريبية</a:t>
          </a:r>
          <a:endParaRPr lang="fr-FR" sz="3300" kern="1200" dirty="0">
            <a:latin typeface="ae_AlMateen" panose="02060803050605020204" pitchFamily="18" charset="-78"/>
            <a:cs typeface="ae_AlMateen" panose="02060803050605020204" pitchFamily="18" charset="-78"/>
          </a:endParaRPr>
        </a:p>
      </dsp:txBody>
      <dsp:txXfrm>
        <a:off x="3232015" y="234485"/>
        <a:ext cx="2246529" cy="1256156"/>
      </dsp:txXfrm>
    </dsp:sp>
    <dsp:sp modelId="{66ABFD2C-E2FD-475B-B4A6-677FB530E8A3}">
      <dsp:nvSpPr>
        <dsp:cNvPr id="0" name=""/>
        <dsp:cNvSpPr/>
      </dsp:nvSpPr>
      <dsp:spPr>
        <a:xfrm rot="782996">
          <a:off x="5854526" y="993071"/>
          <a:ext cx="81221" cy="45281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900" kern="1200"/>
        </a:p>
      </dsp:txBody>
      <dsp:txXfrm>
        <a:off x="5854841" y="1080884"/>
        <a:ext cx="56855" cy="271690"/>
      </dsp:txXfrm>
    </dsp:sp>
    <dsp:sp modelId="{ED5C7147-6FF7-4BE8-88FE-618684FC4AC4}">
      <dsp:nvSpPr>
        <dsp:cNvPr id="0" name=""/>
        <dsp:cNvSpPr/>
      </dsp:nvSpPr>
      <dsp:spPr>
        <a:xfrm>
          <a:off x="5885014" y="684085"/>
          <a:ext cx="2747168" cy="1702853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3300" kern="1200" dirty="0" smtClean="0">
              <a:latin typeface="ae_AlMateen" panose="02060803050605020204" pitchFamily="18" charset="-78"/>
              <a:cs typeface="ae_AlMateen" panose="02060803050605020204" pitchFamily="18" charset="-78"/>
            </a:rPr>
            <a:t>تقني رياضـــي</a:t>
          </a:r>
          <a:endParaRPr lang="fr-FR" sz="3300" kern="1200" dirty="0">
            <a:latin typeface="ae_AlMateen" panose="02060803050605020204" pitchFamily="18" charset="-78"/>
            <a:cs typeface="ae_AlMateen" panose="02060803050605020204" pitchFamily="18" charset="-78"/>
          </a:endParaRPr>
        </a:p>
      </dsp:txBody>
      <dsp:txXfrm>
        <a:off x="6287327" y="933462"/>
        <a:ext cx="1942542" cy="1204099"/>
      </dsp:txXfrm>
    </dsp:sp>
    <dsp:sp modelId="{8DBE4D7F-0C53-46C5-A23F-2AB64DBCD2FE}">
      <dsp:nvSpPr>
        <dsp:cNvPr id="0" name=""/>
        <dsp:cNvSpPr/>
      </dsp:nvSpPr>
      <dsp:spPr>
        <a:xfrm rot="5222584">
          <a:off x="7165814" y="2436079"/>
          <a:ext cx="301994" cy="45281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900" kern="1200"/>
        </a:p>
      </dsp:txBody>
      <dsp:txXfrm>
        <a:off x="7208776" y="2481404"/>
        <a:ext cx="211396" cy="271690"/>
      </dsp:txXfrm>
    </dsp:sp>
    <dsp:sp modelId="{84AD15AC-304F-42B9-A908-5636E7E189BE}">
      <dsp:nvSpPr>
        <dsp:cNvPr id="0" name=""/>
        <dsp:cNvSpPr/>
      </dsp:nvSpPr>
      <dsp:spPr>
        <a:xfrm>
          <a:off x="5967085" y="2955116"/>
          <a:ext cx="2818693" cy="1723207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3300" kern="1200" dirty="0" smtClean="0">
              <a:latin typeface="ae_AlMateen" panose="02060803050605020204" pitchFamily="18" charset="-78"/>
              <a:cs typeface="ae_AlMateen" panose="02060803050605020204" pitchFamily="18" charset="-78"/>
            </a:rPr>
            <a:t>لغـــات اجنبيــــــة</a:t>
          </a:r>
          <a:endParaRPr lang="fr-FR" sz="3300" kern="1200" dirty="0"/>
        </a:p>
      </dsp:txBody>
      <dsp:txXfrm>
        <a:off x="6379873" y="3207474"/>
        <a:ext cx="1993117" cy="1218491"/>
      </dsp:txXfrm>
    </dsp:sp>
    <dsp:sp modelId="{359E2DC9-9449-41BF-9A3E-D53AB73FB919}">
      <dsp:nvSpPr>
        <dsp:cNvPr id="0" name=""/>
        <dsp:cNvSpPr/>
      </dsp:nvSpPr>
      <dsp:spPr>
        <a:xfrm rot="10094277">
          <a:off x="5847225" y="3894168"/>
          <a:ext cx="139779" cy="45281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900" kern="1200"/>
        </a:p>
      </dsp:txBody>
      <dsp:txXfrm rot="10800000">
        <a:off x="5888719" y="3980458"/>
        <a:ext cx="97845" cy="271690"/>
      </dsp:txXfrm>
    </dsp:sp>
    <dsp:sp modelId="{122C04B9-7C2A-4BD4-BE10-883CC7F895CE}">
      <dsp:nvSpPr>
        <dsp:cNvPr id="0" name=""/>
        <dsp:cNvSpPr/>
      </dsp:nvSpPr>
      <dsp:spPr>
        <a:xfrm>
          <a:off x="3323262" y="3474127"/>
          <a:ext cx="2507999" cy="1850868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3300" kern="1200" dirty="0" smtClean="0">
              <a:latin typeface="ae_AlMateen" panose="02060803050605020204" pitchFamily="18" charset="-78"/>
              <a:cs typeface="ae_AlMateen" panose="02060803050605020204" pitchFamily="18" charset="-78"/>
            </a:rPr>
            <a:t>تسييـــــر و اقتصـــــــاد</a:t>
          </a:r>
          <a:endParaRPr lang="fr-FR" sz="3300" kern="1200" dirty="0">
            <a:latin typeface="ae_AlMateen" panose="02060803050605020204" pitchFamily="18" charset="-78"/>
            <a:cs typeface="ae_AlMateen" panose="02060803050605020204" pitchFamily="18" charset="-78"/>
          </a:endParaRPr>
        </a:p>
      </dsp:txBody>
      <dsp:txXfrm>
        <a:off x="3690550" y="3745180"/>
        <a:ext cx="1773423" cy="1308762"/>
      </dsp:txXfrm>
    </dsp:sp>
    <dsp:sp modelId="{99D395CD-0D81-45A6-B4C4-10A81069B53B}">
      <dsp:nvSpPr>
        <dsp:cNvPr id="0" name=""/>
        <dsp:cNvSpPr/>
      </dsp:nvSpPr>
      <dsp:spPr>
        <a:xfrm rot="11034630">
          <a:off x="2924898" y="4069967"/>
          <a:ext cx="285717" cy="45281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900" kern="1200"/>
        </a:p>
      </dsp:txBody>
      <dsp:txXfrm rot="10800000">
        <a:off x="3010513" y="4163454"/>
        <a:ext cx="200002" cy="271690"/>
      </dsp:txXfrm>
    </dsp:sp>
    <dsp:sp modelId="{827BBCCC-AC3C-487F-B79B-A4853756765E}">
      <dsp:nvSpPr>
        <dsp:cNvPr id="0" name=""/>
        <dsp:cNvSpPr/>
      </dsp:nvSpPr>
      <dsp:spPr>
        <a:xfrm>
          <a:off x="469042" y="3310005"/>
          <a:ext cx="2326361" cy="1776485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3300" kern="1200" dirty="0" smtClean="0">
              <a:latin typeface="ae_AlMateen" panose="02060803050605020204" pitchFamily="18" charset="-78"/>
              <a:cs typeface="ae_AlMateen" panose="02060803050605020204" pitchFamily="18" charset="-78"/>
            </a:rPr>
            <a:t>رياضيـــات</a:t>
          </a:r>
          <a:endParaRPr lang="fr-FR" sz="3300" kern="1200" dirty="0">
            <a:latin typeface="ae_AlMateen" panose="02060803050605020204" pitchFamily="18" charset="-78"/>
            <a:cs typeface="ae_AlMateen" panose="02060803050605020204" pitchFamily="18" charset="-78"/>
          </a:endParaRPr>
        </a:p>
      </dsp:txBody>
      <dsp:txXfrm>
        <a:off x="809730" y="3570165"/>
        <a:ext cx="1644985" cy="1256165"/>
      </dsp:txXfrm>
    </dsp:sp>
    <dsp:sp modelId="{0AF3FBB7-ED7B-4378-BF63-BA8FFB8699CD}">
      <dsp:nvSpPr>
        <dsp:cNvPr id="0" name=""/>
        <dsp:cNvSpPr/>
      </dsp:nvSpPr>
      <dsp:spPr>
        <a:xfrm rot="16234601">
          <a:off x="1484226" y="2791020"/>
          <a:ext cx="319765" cy="45281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900" kern="1200"/>
        </a:p>
      </dsp:txBody>
      <dsp:txXfrm>
        <a:off x="1531708" y="2929546"/>
        <a:ext cx="223836" cy="271690"/>
      </dsp:txXfrm>
    </dsp:sp>
    <dsp:sp modelId="{716D53BC-C7D0-40BC-9F15-6F61B099D681}">
      <dsp:nvSpPr>
        <dsp:cNvPr id="0" name=""/>
        <dsp:cNvSpPr/>
      </dsp:nvSpPr>
      <dsp:spPr>
        <a:xfrm>
          <a:off x="222859" y="1094372"/>
          <a:ext cx="2864981" cy="1612370"/>
        </a:xfrm>
        <a:prstGeom prst="ellips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3300" kern="1200" dirty="0" smtClean="0">
              <a:latin typeface="ae_AlMateen" panose="02060803050605020204" pitchFamily="18" charset="-78"/>
              <a:cs typeface="ae_AlMateen" panose="02060803050605020204" pitchFamily="18" charset="-78"/>
            </a:rPr>
            <a:t>آداب و فلسفة</a:t>
          </a:r>
          <a:endParaRPr lang="fr-FR" sz="3300" kern="1200" dirty="0">
            <a:latin typeface="ae_AlMateen" panose="02060803050605020204" pitchFamily="18" charset="-78"/>
            <a:cs typeface="ae_AlMateen" panose="02060803050605020204" pitchFamily="18" charset="-78"/>
          </a:endParaRPr>
        </a:p>
      </dsp:txBody>
      <dsp:txXfrm>
        <a:off x="642426" y="1330498"/>
        <a:ext cx="2025847" cy="1140118"/>
      </dsp:txXfrm>
    </dsp:sp>
    <dsp:sp modelId="{444BF9C7-3820-4DB7-9AD4-DF3129E117E2}">
      <dsp:nvSpPr>
        <dsp:cNvPr id="0" name=""/>
        <dsp:cNvSpPr/>
      </dsp:nvSpPr>
      <dsp:spPr>
        <a:xfrm rot="20338236">
          <a:off x="2880041" y="1180598"/>
          <a:ext cx="118165" cy="45281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900" kern="1200"/>
        </a:p>
      </dsp:txBody>
      <dsp:txXfrm>
        <a:off x="2881222" y="1277522"/>
        <a:ext cx="82716" cy="27169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78427A-A750-4713-A7FB-3B7AE09E8A08}">
      <dsp:nvSpPr>
        <dsp:cNvPr id="0" name=""/>
        <dsp:cNvSpPr/>
      </dsp:nvSpPr>
      <dsp:spPr>
        <a:xfrm>
          <a:off x="4069080" y="1901800"/>
          <a:ext cx="91440" cy="24262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9485" y="0"/>
              </a:lnTo>
              <a:lnTo>
                <a:pt x="49485" y="2426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ECCC3A-90E6-4168-A2B4-8FF3C65A8FE0}">
      <dsp:nvSpPr>
        <dsp:cNvPr id="0" name=""/>
        <dsp:cNvSpPr/>
      </dsp:nvSpPr>
      <dsp:spPr>
        <a:xfrm>
          <a:off x="104042" y="406833"/>
          <a:ext cx="8021515" cy="1494966"/>
        </a:xfrm>
        <a:prstGeom prst="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5400" kern="1200" dirty="0" smtClean="0">
              <a:latin typeface="ae_AlMateen" panose="02060803050605020204" pitchFamily="18" charset="-78"/>
              <a:cs typeface="ae_AlMateen" panose="02060803050605020204" pitchFamily="18" charset="-78"/>
            </a:rPr>
            <a:t>لسانيـــــــات عامـــة</a:t>
          </a:r>
          <a:endParaRPr lang="fr-FR" sz="5400" kern="1200" dirty="0">
            <a:latin typeface="ae_AlMateen" panose="02060803050605020204" pitchFamily="18" charset="-78"/>
            <a:cs typeface="ae_AlMateen" panose="02060803050605020204" pitchFamily="18" charset="-78"/>
          </a:endParaRPr>
        </a:p>
      </dsp:txBody>
      <dsp:txXfrm>
        <a:off x="104042" y="406833"/>
        <a:ext cx="8021515" cy="1494966"/>
      </dsp:txXfrm>
    </dsp:sp>
    <dsp:sp modelId="{A11DD9C1-46DB-4744-833C-94A8168999CC}">
      <dsp:nvSpPr>
        <dsp:cNvPr id="0" name=""/>
        <dsp:cNvSpPr/>
      </dsp:nvSpPr>
      <dsp:spPr>
        <a:xfrm>
          <a:off x="7530" y="2144426"/>
          <a:ext cx="8222069" cy="1124535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5400" kern="1200" dirty="0" smtClean="0">
              <a:latin typeface="ae_AlMateen" panose="02060803050605020204" pitchFamily="18" charset="-78"/>
              <a:cs typeface="ae_AlMateen" panose="02060803050605020204" pitchFamily="18" charset="-78"/>
            </a:rPr>
            <a:t>أدب عربــــــــــــــــي</a:t>
          </a:r>
          <a:endParaRPr lang="fr-FR" sz="5400" kern="1200" dirty="0">
            <a:latin typeface="ae_AlMateen" panose="02060803050605020204" pitchFamily="18" charset="-78"/>
            <a:cs typeface="ae_AlMateen" panose="02060803050605020204" pitchFamily="18" charset="-78"/>
          </a:endParaRPr>
        </a:p>
      </dsp:txBody>
      <dsp:txXfrm>
        <a:off x="7530" y="2144426"/>
        <a:ext cx="8222069" cy="112453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8D3B32-9D12-48AC-8EC5-58AC387EF4F8}">
      <dsp:nvSpPr>
        <dsp:cNvPr id="0" name=""/>
        <dsp:cNvSpPr/>
      </dsp:nvSpPr>
      <dsp:spPr>
        <a:xfrm>
          <a:off x="0" y="519"/>
          <a:ext cx="8229600" cy="1141961"/>
        </a:xfrm>
        <a:prstGeom prst="roundRect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6000" kern="1200" dirty="0" smtClean="0">
              <a:latin typeface="ae_AlMateen" panose="02060803050605020204" pitchFamily="18" charset="-78"/>
              <a:cs typeface="ae_AlMateen" panose="02060803050605020204" pitchFamily="18" charset="-78"/>
            </a:rPr>
            <a:t>ميدان اللغات الأجنبيـــة</a:t>
          </a:r>
          <a:endParaRPr lang="fr-FR" sz="6000" kern="1200" dirty="0">
            <a:latin typeface="ae_AlMateen" panose="02060803050605020204" pitchFamily="18" charset="-78"/>
            <a:cs typeface="ae_AlMateen" panose="02060803050605020204" pitchFamily="18" charset="-78"/>
          </a:endParaRPr>
        </a:p>
      </dsp:txBody>
      <dsp:txXfrm>
        <a:off x="55746" y="56265"/>
        <a:ext cx="8118108" cy="103046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F2DF0A-114B-46E6-A605-07E3228FD50D}">
      <dsp:nvSpPr>
        <dsp:cNvPr id="0" name=""/>
        <dsp:cNvSpPr/>
      </dsp:nvSpPr>
      <dsp:spPr>
        <a:xfrm>
          <a:off x="0" y="519"/>
          <a:ext cx="8229600" cy="1141961"/>
        </a:xfrm>
        <a:prstGeom prst="round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6000" kern="1200" dirty="0" smtClean="0">
              <a:latin typeface="ae_AlMateen" panose="02060803050605020204" pitchFamily="18" charset="-78"/>
              <a:cs typeface="ae_AlMateen" panose="02060803050605020204" pitchFamily="18" charset="-78"/>
            </a:rPr>
            <a:t>ميدان اللغــات الأجنبيـــة</a:t>
          </a:r>
          <a:endParaRPr lang="fr-FR" sz="6000" kern="1200" dirty="0">
            <a:latin typeface="ae_AlMateen" panose="02060803050605020204" pitchFamily="18" charset="-78"/>
            <a:cs typeface="ae_AlMateen" panose="02060803050605020204" pitchFamily="18" charset="-78"/>
          </a:endParaRPr>
        </a:p>
      </dsp:txBody>
      <dsp:txXfrm>
        <a:off x="55746" y="56265"/>
        <a:ext cx="8118108" cy="10304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DD3EA-365D-4988-A074-102CD864A9FE}" type="datetimeFigureOut">
              <a:rPr lang="fr-FR" smtClean="0"/>
              <a:pPr/>
              <a:t>19/10/2020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8D29-9780-412A-8519-7297CB78334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1383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DD3EA-365D-4988-A074-102CD864A9FE}" type="datetimeFigureOut">
              <a:rPr lang="fr-FR" smtClean="0"/>
              <a:pPr/>
              <a:t>19/10/2020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8D29-9780-412A-8519-7297CB78334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1799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DD3EA-365D-4988-A074-102CD864A9FE}" type="datetimeFigureOut">
              <a:rPr lang="fr-FR" smtClean="0"/>
              <a:pPr/>
              <a:t>19/10/2020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8D29-9780-412A-8519-7297CB78334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35559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r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DD3EA-365D-4988-A074-102CD864A9FE}" type="datetimeFigureOut">
              <a:rPr lang="fr-FR" smtClean="0"/>
              <a:pPr/>
              <a:t>19/10/2020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8D29-9780-412A-8519-7297CB78334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8809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DD3EA-365D-4988-A074-102CD864A9FE}" type="datetimeFigureOut">
              <a:rPr lang="fr-FR" smtClean="0"/>
              <a:pPr/>
              <a:t>19/10/2020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8D29-9780-412A-8519-7297CB78334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2561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DD3EA-365D-4988-A074-102CD864A9FE}" type="datetimeFigureOut">
              <a:rPr lang="fr-FR" smtClean="0"/>
              <a:pPr/>
              <a:t>19/10/2020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8D29-9780-412A-8519-7297CB78334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876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DD3EA-365D-4988-A074-102CD864A9FE}" type="datetimeFigureOut">
              <a:rPr lang="fr-FR" smtClean="0"/>
              <a:pPr/>
              <a:t>19/10/2020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8D29-9780-412A-8519-7297CB78334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3986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DD3EA-365D-4988-A074-102CD864A9FE}" type="datetimeFigureOut">
              <a:rPr lang="fr-FR" smtClean="0"/>
              <a:pPr/>
              <a:t>19/10/2020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8D29-9780-412A-8519-7297CB78334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4009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DD3EA-365D-4988-A074-102CD864A9FE}" type="datetimeFigureOut">
              <a:rPr lang="fr-FR" smtClean="0"/>
              <a:pPr/>
              <a:t>19/10/2020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8D29-9780-412A-8519-7297CB78334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6851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DD3EA-365D-4988-A074-102CD864A9FE}" type="datetimeFigureOut">
              <a:rPr lang="fr-FR" smtClean="0"/>
              <a:pPr/>
              <a:t>19/10/2020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8D29-9780-412A-8519-7297CB78334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4605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DD3EA-365D-4988-A074-102CD864A9FE}" type="datetimeFigureOut">
              <a:rPr lang="fr-FR" smtClean="0"/>
              <a:pPr/>
              <a:t>19/10/2020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8D29-9780-412A-8519-7297CB78334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6852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DD3EA-365D-4988-A074-102CD864A9FE}" type="datetimeFigureOut">
              <a:rPr lang="fr-FR" smtClean="0"/>
              <a:pPr/>
              <a:t>19/10/2020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8D29-9780-412A-8519-7297CB78334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5292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DD3EA-365D-4988-A074-102CD864A9FE}" type="datetimeFigureOut">
              <a:rPr lang="fr-FR" smtClean="0"/>
              <a:pPr/>
              <a:t>19/10/2020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A08D29-9780-412A-8519-7297CB78334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4450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2.png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1.e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2758040430"/>
              </p:ext>
            </p:extLst>
          </p:nvPr>
        </p:nvGraphicFramePr>
        <p:xfrm>
          <a:off x="0" y="0"/>
          <a:ext cx="9144000" cy="1484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282314189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Ellipse 6"/>
          <p:cNvSpPr/>
          <p:nvPr/>
        </p:nvSpPr>
        <p:spPr>
          <a:xfrm>
            <a:off x="1835696" y="1700808"/>
            <a:ext cx="4680520" cy="20882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Image 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2" y="1486063"/>
            <a:ext cx="9144000" cy="5373216"/>
          </a:xfrm>
          <a:prstGeom prst="rect">
            <a:avLst/>
          </a:prstGeom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8" name="Picture 2" descr="C:\Users\Univ-Adrar\Desktop\الصور\badges\dz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19" y="1387177"/>
            <a:ext cx="2232247" cy="2041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Univ-Adrar\Desktop\الصور\badges\dz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387177"/>
            <a:ext cx="2163588" cy="2041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1520" y="4437112"/>
            <a:ext cx="8892480" cy="11521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DZ" sz="2800" dirty="0" smtClean="0">
                <a:solidFill>
                  <a:srgbClr val="FF0000"/>
                </a:solidFill>
                <a:cs typeface="MCS Gulf S_I normal." pitchFamily="2" charset="-78"/>
              </a:rPr>
              <a:t>كليـــــــــــــــــة الآداب و اللغـــــــــــــــــــــــات</a:t>
            </a:r>
          </a:p>
          <a:p>
            <a:pPr algn="ctr"/>
            <a:r>
              <a:rPr lang="ar-DZ" sz="2800" dirty="0" smtClean="0">
                <a:solidFill>
                  <a:srgbClr val="FF0000"/>
                </a:solidFill>
                <a:cs typeface="MCS Gulf S_I normal." pitchFamily="2" charset="-78"/>
              </a:rPr>
              <a:t>أكتــــــوبر </a:t>
            </a:r>
            <a:r>
              <a:rPr lang="ar-DZ" sz="2800" b="1" dirty="0" smtClean="0">
                <a:solidFill>
                  <a:srgbClr val="FF0000"/>
                </a:solidFill>
                <a:cs typeface="MCS Gulf S_I normal." pitchFamily="2" charset="-78"/>
              </a:rPr>
              <a:t>2020</a:t>
            </a:r>
            <a:endParaRPr lang="ar-DZ" sz="2800" b="1" dirty="0">
              <a:solidFill>
                <a:schemeClr val="tx1"/>
              </a:solidFill>
              <a:cs typeface="MCS Gulf S_I normal.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26255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1574745816"/>
              </p:ext>
            </p:extLst>
          </p:nvPr>
        </p:nvGraphicFramePr>
        <p:xfrm>
          <a:off x="0" y="2704"/>
          <a:ext cx="9144000" cy="15170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1427436430"/>
              </p:ext>
            </p:extLst>
          </p:nvPr>
        </p:nvGraphicFramePr>
        <p:xfrm>
          <a:off x="0" y="1484784"/>
          <a:ext cx="9144000" cy="5373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081016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ar-DZ" sz="3600" dirty="0" smtClean="0">
                <a:latin typeface="ae_AlMateen" panose="02060803050605020204" pitchFamily="18" charset="-78"/>
                <a:cs typeface="ae_AlMateen" panose="02060803050605020204" pitchFamily="18" charset="-78"/>
              </a:rPr>
              <a:t>تخصصات الليسانس و الماستر </a:t>
            </a:r>
            <a:r>
              <a:rPr lang="ar-DZ" sz="3600" dirty="0" smtClean="0">
                <a:latin typeface="ae_AlMateen" panose="02060803050605020204" pitchFamily="18" charset="-78"/>
                <a:cs typeface="ae_AlMateen" panose="02060803050605020204" pitchFamily="18" charset="-78"/>
              </a:rPr>
              <a:t>التي توفرها كلية الآداب و اللغات</a:t>
            </a:r>
            <a:endParaRPr lang="fr-FR" sz="3600" dirty="0">
              <a:latin typeface="ae_AlMateen" panose="02060803050605020204" pitchFamily="18" charset="-78"/>
              <a:cs typeface="ae_AlMateen" panose="02060803050605020204" pitchFamily="18" charset="-78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ar-DZ" dirty="0" smtClean="0"/>
          </a:p>
          <a:p>
            <a:pPr marL="0" indent="0" algn="ctr">
              <a:buNone/>
            </a:pPr>
            <a:r>
              <a:rPr lang="ar-DZ" sz="4400" dirty="0" smtClean="0">
                <a:latin typeface="ae_AlMateen" panose="02060803050605020204" pitchFamily="18" charset="-78"/>
                <a:cs typeface="ae_AlMateen" panose="02060803050605020204" pitchFamily="18" charset="-78"/>
              </a:rPr>
              <a:t>أولا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1187624" y="3356992"/>
            <a:ext cx="7200800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</a:pPr>
            <a:r>
              <a:rPr lang="ar-DZ" sz="4000" dirty="0">
                <a:solidFill>
                  <a:prstClr val="black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تخصصات </a:t>
            </a:r>
            <a:r>
              <a:rPr lang="ar-DZ" sz="4000" dirty="0" smtClean="0">
                <a:solidFill>
                  <a:prstClr val="black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الليسانس</a:t>
            </a:r>
            <a:endParaRPr lang="fr-FR" sz="4000" dirty="0">
              <a:solidFill>
                <a:prstClr val="black"/>
              </a:solidFill>
              <a:latin typeface="ae_AlMateen" panose="02060803050605020204" pitchFamily="18" charset="-78"/>
              <a:cs typeface="ae_AlMateen" panose="020608030506050202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42554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ar-DZ" sz="6600" dirty="0" smtClean="0">
                <a:latin typeface="ae_AlMateen" panose="02060803050605020204" pitchFamily="18" charset="-78"/>
                <a:cs typeface="ae_AlMateen" panose="02060803050605020204" pitchFamily="18" charset="-78"/>
              </a:rPr>
              <a:t>ميدان لغــــة وادب عربي</a:t>
            </a:r>
            <a:endParaRPr lang="fr-FR" sz="6600" dirty="0">
              <a:latin typeface="ae_AlMateen" panose="02060803050605020204" pitchFamily="18" charset="-78"/>
              <a:cs typeface="ae_AlMateen" panose="02060803050605020204" pitchFamily="18" charset="-78"/>
            </a:endParaRPr>
          </a:p>
        </p:txBody>
      </p:sp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267881680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à coins arrondis 2"/>
          <p:cNvSpPr/>
          <p:nvPr/>
        </p:nvSpPr>
        <p:spPr>
          <a:xfrm>
            <a:off x="971600" y="5229200"/>
            <a:ext cx="7416824" cy="936104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ar-DZ" sz="2400" dirty="0">
                <a:solidFill>
                  <a:srgbClr val="FFFF00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القرار رقم </a:t>
            </a:r>
            <a:r>
              <a:rPr lang="ar-DZ" sz="2400" dirty="0" smtClean="0">
                <a:solidFill>
                  <a:srgbClr val="FFFF00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516 </a:t>
            </a:r>
            <a:r>
              <a:rPr lang="ar-DZ" sz="2400" dirty="0">
                <a:solidFill>
                  <a:srgbClr val="FFFF00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مؤرخ في </a:t>
            </a:r>
            <a:r>
              <a:rPr lang="ar-DZ" sz="2400" dirty="0" smtClean="0">
                <a:solidFill>
                  <a:srgbClr val="FFFF00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05 اوت 2015</a:t>
            </a:r>
            <a:endParaRPr lang="fr-FR" sz="2400" dirty="0">
              <a:solidFill>
                <a:srgbClr val="FFFF00"/>
              </a:solidFill>
              <a:latin typeface="ae_AlMateen" panose="02060803050605020204" pitchFamily="18" charset="-78"/>
              <a:cs typeface="ae_AlMateen" panose="020608030506050202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19779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3628627355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467544" y="1628800"/>
            <a:ext cx="8280920" cy="446449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sz="6000" dirty="0" smtClean="0">
                <a:latin typeface="ae_AlMateen" panose="02060803050605020204" pitchFamily="18" charset="-78"/>
                <a:cs typeface="ae_AlMateen" panose="02060803050605020204" pitchFamily="18" charset="-78"/>
              </a:rPr>
              <a:t>لغة فرنسية</a:t>
            </a:r>
            <a:endParaRPr lang="fr-FR" sz="6000" dirty="0">
              <a:latin typeface="ae_AlMateen" panose="02060803050605020204" pitchFamily="18" charset="-78"/>
              <a:cs typeface="ae_AlMateen" panose="02060803050605020204" pitchFamily="18" charset="-78"/>
            </a:endParaRPr>
          </a:p>
        </p:txBody>
      </p:sp>
      <p:sp>
        <p:nvSpPr>
          <p:cNvPr id="2" name="Ellipse 1"/>
          <p:cNvSpPr/>
          <p:nvPr/>
        </p:nvSpPr>
        <p:spPr>
          <a:xfrm>
            <a:off x="1259632" y="4834078"/>
            <a:ext cx="6912768" cy="108012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ar-DZ" sz="2400" dirty="0">
                <a:solidFill>
                  <a:srgbClr val="FFFF00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القرار رقم </a:t>
            </a:r>
            <a:r>
              <a:rPr lang="ar-DZ" sz="2400" dirty="0" smtClean="0">
                <a:solidFill>
                  <a:srgbClr val="FFFF00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616 </a:t>
            </a:r>
            <a:r>
              <a:rPr lang="ar-DZ" sz="2400" dirty="0">
                <a:solidFill>
                  <a:srgbClr val="FFFF00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مؤرخ في </a:t>
            </a:r>
            <a:r>
              <a:rPr lang="ar-DZ" sz="2400" dirty="0" smtClean="0">
                <a:solidFill>
                  <a:srgbClr val="FFFF00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05 اوت 2015</a:t>
            </a:r>
            <a:endParaRPr lang="fr-FR" sz="2400" dirty="0">
              <a:solidFill>
                <a:srgbClr val="FFFF00"/>
              </a:solidFill>
              <a:latin typeface="ae_AlMateen" panose="02060803050605020204" pitchFamily="18" charset="-78"/>
              <a:cs typeface="ae_AlMateen" panose="020608030506050202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84196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3" grpId="0" build="p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1890697078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539552" y="1628800"/>
            <a:ext cx="8136904" cy="45365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sz="5400" dirty="0" smtClean="0">
                <a:latin typeface="ae_AlMateen" panose="02060803050605020204" pitchFamily="18" charset="-78"/>
                <a:cs typeface="ae_AlMateen" panose="02060803050605020204" pitchFamily="18" charset="-78"/>
              </a:rPr>
              <a:t>لغـــة انجليزيــــــــــة</a:t>
            </a:r>
            <a:endParaRPr lang="fr-FR" sz="5400" dirty="0">
              <a:latin typeface="ae_AlMateen" panose="02060803050605020204" pitchFamily="18" charset="-78"/>
              <a:cs typeface="ae_AlMateen" panose="02060803050605020204" pitchFamily="18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51720" y="4581128"/>
            <a:ext cx="4680520" cy="1152128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ar-DZ" sz="2400" dirty="0">
                <a:solidFill>
                  <a:srgbClr val="FFFF00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القرار رقم </a:t>
            </a:r>
            <a:r>
              <a:rPr lang="ar-DZ" sz="2400" dirty="0" smtClean="0">
                <a:solidFill>
                  <a:srgbClr val="FFFF00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616 </a:t>
            </a:r>
            <a:r>
              <a:rPr lang="ar-DZ" sz="2400" dirty="0">
                <a:solidFill>
                  <a:srgbClr val="FFFF00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مؤرخ في </a:t>
            </a:r>
            <a:r>
              <a:rPr lang="ar-DZ" sz="2400" dirty="0" smtClean="0">
                <a:solidFill>
                  <a:srgbClr val="FFFF00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05 اوت 2015</a:t>
            </a:r>
            <a:endParaRPr lang="fr-FR" sz="2400" dirty="0">
              <a:solidFill>
                <a:srgbClr val="FFFF00"/>
              </a:solidFill>
              <a:latin typeface="ae_AlMateen" panose="02060803050605020204" pitchFamily="18" charset="-78"/>
              <a:cs typeface="ae_AlMateen" panose="020608030506050202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97470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3" grpId="0" build="p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ar-DZ" dirty="0" smtClean="0">
                <a:latin typeface="ae_AlMateen" panose="02060803050605020204" pitchFamily="18" charset="-78"/>
                <a:cs typeface="ae_AlMateen" panose="02060803050605020204" pitchFamily="18" charset="-78"/>
              </a:rPr>
              <a:t>تخصصات الماستر </a:t>
            </a:r>
            <a:r>
              <a:rPr lang="ar-DZ" dirty="0" smtClean="0">
                <a:latin typeface="ae_AlMateen" panose="02060803050605020204" pitchFamily="18" charset="-78"/>
                <a:cs typeface="ae_AlMateen" panose="02060803050605020204" pitchFamily="18" charset="-78"/>
              </a:rPr>
              <a:t>التي توفرها كلية الآداب و اللغات</a:t>
            </a:r>
            <a:endParaRPr lang="fr-FR" dirty="0">
              <a:latin typeface="ae_AlMateen" panose="02060803050605020204" pitchFamily="18" charset="-78"/>
              <a:cs typeface="ae_AlMateen" panose="02060803050605020204" pitchFamily="18" charset="-78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67544" y="1700808"/>
            <a:ext cx="8208912" cy="4525963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ar-DZ" dirty="0" smtClean="0"/>
          </a:p>
          <a:p>
            <a:endParaRPr lang="ar-DZ" dirty="0"/>
          </a:p>
          <a:p>
            <a:pPr algn="ctr"/>
            <a:r>
              <a:rPr lang="ar-DZ" sz="4400" b="1" dirty="0" smtClean="0">
                <a:latin typeface="ae_AlMateen" panose="02060803050605020204" pitchFamily="18" charset="-78"/>
                <a:cs typeface="ae_AlMateen" panose="02060803050605020204" pitchFamily="18" charset="-78"/>
              </a:rPr>
              <a:t>حسب المياديــــــــــن</a:t>
            </a:r>
            <a:endParaRPr lang="fr-FR" sz="4400" b="1" dirty="0">
              <a:latin typeface="ae_AlMateen" panose="02060803050605020204" pitchFamily="18" charset="-78"/>
              <a:cs typeface="ae_AlMateen" panose="020608030506050202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5683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ar-DZ" sz="4800" dirty="0" smtClean="0">
                <a:latin typeface="ae_AlMateen" panose="02060803050605020204" pitchFamily="18" charset="-78"/>
                <a:cs typeface="ae_AlMateen" panose="02060803050605020204" pitchFamily="18" charset="-78"/>
              </a:rPr>
              <a:t>ميــــدان اللغة و الأدب العربـــي</a:t>
            </a:r>
            <a:endParaRPr lang="fr-FR" sz="4800" dirty="0">
              <a:latin typeface="ae_AlMateen" panose="02060803050605020204" pitchFamily="18" charset="-78"/>
              <a:cs typeface="ae_AlMateen" panose="02060803050605020204" pitchFamily="18" charset="-78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fr-FR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5256076" y="2564904"/>
            <a:ext cx="3276364" cy="103198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800" dirty="0" smtClean="0">
                <a:solidFill>
                  <a:prstClr val="white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تعليمية اللغات</a:t>
            </a:r>
            <a:endParaRPr lang="fr-FR" sz="2800" dirty="0">
              <a:solidFill>
                <a:prstClr val="white"/>
              </a:solidFill>
              <a:latin typeface="ae_AlMateen" panose="02060803050605020204" pitchFamily="18" charset="-78"/>
              <a:cs typeface="ae_AlMateen" panose="02060803050605020204" pitchFamily="18" charset="-78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755576" y="2564904"/>
            <a:ext cx="3557527" cy="103198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3200" dirty="0" smtClean="0">
                <a:solidFill>
                  <a:prstClr val="white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أدب جزائري</a:t>
            </a:r>
            <a:endParaRPr lang="fr-FR" sz="3200" dirty="0">
              <a:solidFill>
                <a:prstClr val="white"/>
              </a:solidFill>
              <a:latin typeface="ae_AlMateen" panose="02060803050605020204" pitchFamily="18" charset="-78"/>
              <a:cs typeface="ae_AlMateen" panose="02060803050605020204" pitchFamily="18" charset="-78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1115616" y="5013176"/>
            <a:ext cx="6840760" cy="864096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800" dirty="0" smtClean="0">
                <a:solidFill>
                  <a:prstClr val="white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القرار رقم 1107 مؤرخ في 09 اوت 2016</a:t>
            </a:r>
            <a:endParaRPr lang="fr-FR" sz="2800" dirty="0">
              <a:solidFill>
                <a:prstClr val="white"/>
              </a:solidFill>
              <a:latin typeface="ae_AlMateen" panose="02060803050605020204" pitchFamily="18" charset="-78"/>
              <a:cs typeface="ae_AlMateen" panose="020608030506050202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39848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ar-DZ" sz="4800" dirty="0" smtClean="0">
                <a:latin typeface="ae_AlMateen" panose="02060803050605020204" pitchFamily="18" charset="-78"/>
                <a:cs typeface="ae_AlMateen" panose="02060803050605020204" pitchFamily="18" charset="-78"/>
              </a:rPr>
              <a:t>ميــــدان اللغــــات الأجنبيــــة</a:t>
            </a:r>
            <a:endParaRPr lang="fr-FR" sz="4800" dirty="0">
              <a:latin typeface="ae_AlMateen" panose="02060803050605020204" pitchFamily="18" charset="-78"/>
              <a:cs typeface="ae_AlMateen" panose="02060803050605020204" pitchFamily="18" charset="-78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fr-FR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1115616" y="1880262"/>
            <a:ext cx="4752528" cy="111669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400" dirty="0" smtClean="0">
                <a:solidFill>
                  <a:prstClr val="white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 </a:t>
            </a:r>
            <a:r>
              <a:rPr lang="ar-DZ" sz="2800" dirty="0" smtClean="0">
                <a:solidFill>
                  <a:prstClr val="white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تعليمية اللغـــات الأجنبيــــــة</a:t>
            </a:r>
            <a:endParaRPr lang="fr-FR" sz="2800" dirty="0">
              <a:solidFill>
                <a:prstClr val="white"/>
              </a:solidFill>
              <a:latin typeface="ae_AlMateen" panose="02060803050605020204" pitchFamily="18" charset="-78"/>
              <a:cs typeface="ae_AlMateen" panose="02060803050605020204" pitchFamily="18" charset="-78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5724128" y="3452161"/>
            <a:ext cx="2952328" cy="103198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800" dirty="0" smtClean="0">
                <a:solidFill>
                  <a:prstClr val="white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لسانيـــــــات</a:t>
            </a:r>
            <a:endParaRPr lang="fr-FR" sz="2800" dirty="0">
              <a:solidFill>
                <a:prstClr val="white"/>
              </a:solidFill>
              <a:latin typeface="ae_AlMateen" panose="02060803050605020204" pitchFamily="18" charset="-78"/>
              <a:cs typeface="ae_AlMateen" panose="02060803050605020204" pitchFamily="18" charset="-78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467544" y="3421716"/>
            <a:ext cx="3168352" cy="103198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800" dirty="0" smtClean="0">
                <a:solidFill>
                  <a:prstClr val="white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ادب وحضــــــارة</a:t>
            </a:r>
            <a:endParaRPr lang="fr-FR" sz="2800" dirty="0">
              <a:solidFill>
                <a:prstClr val="white"/>
              </a:solidFill>
              <a:latin typeface="ae_AlMateen" panose="02060803050605020204" pitchFamily="18" charset="-78"/>
              <a:cs typeface="ae_AlMateen" panose="02060803050605020204" pitchFamily="18" charset="-78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1115616" y="5013176"/>
            <a:ext cx="6840760" cy="864096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800" dirty="0" smtClean="0">
                <a:solidFill>
                  <a:prstClr val="white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القرار رقم 1121 مؤرخ في 09 اوت 2016</a:t>
            </a:r>
            <a:endParaRPr lang="fr-FR" sz="2800" dirty="0">
              <a:solidFill>
                <a:prstClr val="white"/>
              </a:solidFill>
              <a:latin typeface="ae_AlMateen" panose="02060803050605020204" pitchFamily="18" charset="-78"/>
              <a:cs typeface="ae_AlMateen" panose="02060803050605020204" pitchFamily="18" charset="-78"/>
            </a:endParaRPr>
          </a:p>
        </p:txBody>
      </p:sp>
      <p:sp>
        <p:nvSpPr>
          <p:cNvPr id="4" name="Flèche droite 3"/>
          <p:cNvSpPr/>
          <p:nvPr/>
        </p:nvSpPr>
        <p:spPr>
          <a:xfrm flipH="1">
            <a:off x="5900255" y="1880262"/>
            <a:ext cx="2308149" cy="111669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3200" dirty="0" smtClean="0">
                <a:latin typeface="ae_AlMateen" panose="02060803050605020204" pitchFamily="18" charset="-78"/>
                <a:cs typeface="ae_AlMateen" panose="02060803050605020204" pitchFamily="18" charset="-78"/>
              </a:rPr>
              <a:t>فرنسيـــــة</a:t>
            </a:r>
            <a:endParaRPr lang="fr-FR" sz="3200" dirty="0">
              <a:latin typeface="ae_AlMateen" panose="02060803050605020204" pitchFamily="18" charset="-78"/>
              <a:cs typeface="ae_AlMateen" panose="02060803050605020204" pitchFamily="18" charset="-78"/>
            </a:endParaRPr>
          </a:p>
        </p:txBody>
      </p:sp>
      <p:sp>
        <p:nvSpPr>
          <p:cNvPr id="8" name="Ellipse 7"/>
          <p:cNvSpPr/>
          <p:nvPr/>
        </p:nvSpPr>
        <p:spPr>
          <a:xfrm>
            <a:off x="3635896" y="3546585"/>
            <a:ext cx="2088232" cy="914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sz="2800" dirty="0" smtClean="0">
                <a:latin typeface="ae_AlMateen" panose="02060803050605020204" pitchFamily="18" charset="-78"/>
                <a:cs typeface="ae_AlMateen" panose="02060803050605020204" pitchFamily="18" charset="-78"/>
              </a:rPr>
              <a:t>انجليزيــة</a:t>
            </a:r>
            <a:endParaRPr lang="fr-FR" sz="2800" dirty="0">
              <a:latin typeface="ae_AlMateen" panose="02060803050605020204" pitchFamily="18" charset="-78"/>
              <a:cs typeface="ae_AlMateen" panose="020608030506050202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39848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4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7638</TotalTime>
  <Words>131</Words>
  <Application>Microsoft Office PowerPoint</Application>
  <PresentationFormat>Affichage à l'écran (4:3)</PresentationFormat>
  <Paragraphs>39</Paragraphs>
  <Slides>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Thème Office</vt:lpstr>
      <vt:lpstr>Présentation PowerPoint</vt:lpstr>
      <vt:lpstr>Présentation PowerPoint</vt:lpstr>
      <vt:lpstr>تخصصات الليسانس و الماستر التي توفرها كلية الآداب و اللغات</vt:lpstr>
      <vt:lpstr>ميدان لغــــة وادب عربي</vt:lpstr>
      <vt:lpstr>Présentation PowerPoint</vt:lpstr>
      <vt:lpstr>Présentation PowerPoint</vt:lpstr>
      <vt:lpstr>تخصصات الماستر التي توفرها كلية الآداب و اللغات</vt:lpstr>
      <vt:lpstr>ميــــدان اللغة و الأدب العربـــي</vt:lpstr>
      <vt:lpstr>ميــــدان اللغــــات الأجنبيــــة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Univ-Adrar</dc:creator>
  <cp:lastModifiedBy>fll</cp:lastModifiedBy>
  <cp:revision>94</cp:revision>
  <cp:lastPrinted>2017-01-03T07:29:08Z</cp:lastPrinted>
  <dcterms:created xsi:type="dcterms:W3CDTF">2016-03-17T07:24:56Z</dcterms:created>
  <dcterms:modified xsi:type="dcterms:W3CDTF">2020-10-19T15:36:18Z</dcterms:modified>
</cp:coreProperties>
</file>